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2.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3.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4.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5.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22" r:id="rId8"/>
    <p:sldMasterId id="2147483797" r:id="rId9"/>
    <p:sldMasterId id="2147483826" r:id="rId10"/>
    <p:sldMasterId id="2147483859" r:id="rId11"/>
    <p:sldMasterId id="2147483894" r:id="rId12"/>
    <p:sldMasterId id="2147483927" r:id="rId13"/>
  </p:sldMasterIdLst>
  <p:notesMasterIdLst>
    <p:notesMasterId r:id="rId62"/>
  </p:notesMasterIdLst>
  <p:sldIdLst>
    <p:sldId id="256" r:id="rId14"/>
    <p:sldId id="1042" r:id="rId15"/>
    <p:sldId id="1129" r:id="rId16"/>
    <p:sldId id="1100" r:id="rId17"/>
    <p:sldId id="1230" r:id="rId18"/>
    <p:sldId id="1132" r:id="rId19"/>
    <p:sldId id="1202" r:id="rId20"/>
    <p:sldId id="1165" r:id="rId21"/>
    <p:sldId id="1166" r:id="rId22"/>
    <p:sldId id="1167" r:id="rId23"/>
    <p:sldId id="1231" r:id="rId24"/>
    <p:sldId id="1203" r:id="rId25"/>
    <p:sldId id="1171" r:id="rId26"/>
    <p:sldId id="1255" r:id="rId27"/>
    <p:sldId id="1251" r:id="rId28"/>
    <p:sldId id="1253" r:id="rId29"/>
    <p:sldId id="1256" r:id="rId30"/>
    <p:sldId id="1257" r:id="rId31"/>
    <p:sldId id="1254" r:id="rId32"/>
    <p:sldId id="1228" r:id="rId33"/>
    <p:sldId id="1247" r:id="rId34"/>
    <p:sldId id="1179" r:id="rId35"/>
    <p:sldId id="1220" r:id="rId36"/>
    <p:sldId id="1185" r:id="rId37"/>
    <p:sldId id="1186" r:id="rId38"/>
    <p:sldId id="1232" r:id="rId39"/>
    <p:sldId id="1218" r:id="rId40"/>
    <p:sldId id="1219" r:id="rId41"/>
    <p:sldId id="1235" r:id="rId42"/>
    <p:sldId id="1236" r:id="rId43"/>
    <p:sldId id="1237" r:id="rId44"/>
    <p:sldId id="1248" r:id="rId45"/>
    <p:sldId id="1238" r:id="rId46"/>
    <p:sldId id="1241" r:id="rId47"/>
    <p:sldId id="1249" r:id="rId48"/>
    <p:sldId id="1240" r:id="rId49"/>
    <p:sldId id="1239" r:id="rId50"/>
    <p:sldId id="1233" r:id="rId51"/>
    <p:sldId id="1234" r:id="rId52"/>
    <p:sldId id="1242" r:id="rId53"/>
    <p:sldId id="1243" r:id="rId54"/>
    <p:sldId id="1244" r:id="rId55"/>
    <p:sldId id="1245" r:id="rId56"/>
    <p:sldId id="1246" r:id="rId57"/>
    <p:sldId id="1223" r:id="rId58"/>
    <p:sldId id="1224" r:id="rId59"/>
    <p:sldId id="1225" r:id="rId60"/>
    <p:sldId id="1023" r:id="rId6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9EAF2F6-5F2B-4D04-BD7A-0E04D948A6DD}">
          <p14:sldIdLst>
            <p14:sldId id="256"/>
            <p14:sldId id="1042"/>
            <p14:sldId id="1129"/>
            <p14:sldId id="1100"/>
            <p14:sldId id="1230"/>
            <p14:sldId id="1132"/>
            <p14:sldId id="1202"/>
            <p14:sldId id="1165"/>
            <p14:sldId id="1166"/>
            <p14:sldId id="1167"/>
            <p14:sldId id="1231"/>
            <p14:sldId id="1203"/>
            <p14:sldId id="1171"/>
            <p14:sldId id="1255"/>
            <p14:sldId id="1251"/>
            <p14:sldId id="1253"/>
            <p14:sldId id="1256"/>
            <p14:sldId id="1257"/>
            <p14:sldId id="1254"/>
            <p14:sldId id="1228"/>
            <p14:sldId id="1247"/>
            <p14:sldId id="1179"/>
            <p14:sldId id="1220"/>
            <p14:sldId id="1185"/>
            <p14:sldId id="1186"/>
            <p14:sldId id="1232"/>
            <p14:sldId id="1218"/>
            <p14:sldId id="1219"/>
            <p14:sldId id="1235"/>
            <p14:sldId id="1236"/>
            <p14:sldId id="1237"/>
            <p14:sldId id="1248"/>
            <p14:sldId id="1238"/>
            <p14:sldId id="1241"/>
            <p14:sldId id="1249"/>
            <p14:sldId id="1240"/>
            <p14:sldId id="1239"/>
            <p14:sldId id="1233"/>
            <p14:sldId id="1234"/>
            <p14:sldId id="1242"/>
            <p14:sldId id="1243"/>
            <p14:sldId id="1244"/>
            <p14:sldId id="1245"/>
            <p14:sldId id="1246"/>
            <p14:sldId id="1223"/>
            <p14:sldId id="1224"/>
            <p14:sldId id="1225"/>
            <p14:sldId id="102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1" clrIdx="3"/>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F8B00"/>
    <a:srgbClr val="BFDC7F"/>
    <a:srgbClr val="7FBA00"/>
    <a:srgbClr val="0072C6"/>
    <a:srgbClr val="000000"/>
    <a:srgbClr val="5085BC"/>
    <a:srgbClr val="00B9F2"/>
    <a:srgbClr val="144E60"/>
    <a:srgbClr val="134855"/>
    <a:srgbClr val="2DC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7" autoAdjust="0"/>
    <p:restoredTop sz="94075" autoAdjust="0"/>
  </p:normalViewPr>
  <p:slideViewPr>
    <p:cSldViewPr snapToGrid="0" snapToObjects="1">
      <p:cViewPr varScale="1">
        <p:scale>
          <a:sx n="92" d="100"/>
          <a:sy n="92" d="100"/>
        </p:scale>
        <p:origin x="354" y="9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slide" Target="slides/slide42.xml"/><Relationship Id="rId63" Type="http://schemas.openxmlformats.org/officeDocument/2006/relationships/commentAuthors" Target="commentAuthor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4.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theme" Target="theme/theme1.xml"/><Relationship Id="rId5" Type="http://schemas.openxmlformats.org/officeDocument/2006/relationships/customXml" Target="../customXml/item5.xml"/><Relationship Id="rId61" Type="http://schemas.openxmlformats.org/officeDocument/2006/relationships/slide" Target="slides/slide48.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presProps" Target="presProps.xml"/><Relationship Id="rId8" Type="http://schemas.openxmlformats.org/officeDocument/2006/relationships/slideMaster" Target="slideMasters/slideMaster1.xml"/><Relationship Id="rId51" Type="http://schemas.openxmlformats.org/officeDocument/2006/relationships/slide" Target="slides/slide38.xml"/><Relationship Id="rId3" Type="http://schemas.openxmlformats.org/officeDocument/2006/relationships/customXml" Target="../customXml/item3.xml"/><Relationship Id="rId12" Type="http://schemas.openxmlformats.org/officeDocument/2006/relationships/slideMaster" Target="slideMasters/slideMaster5.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tableStyles" Target="tableStyles.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3.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Master" Target="slideMasters/slideMaster2.xml"/><Relationship Id="rId13" Type="http://schemas.openxmlformats.org/officeDocument/2006/relationships/slideMaster" Target="slideMasters/slideMaster6.xml"/><Relationship Id="rId18" Type="http://schemas.openxmlformats.org/officeDocument/2006/relationships/slide" Target="slides/slide5.xml"/><Relationship Id="rId39" Type="http://schemas.openxmlformats.org/officeDocument/2006/relationships/slide" Target="slides/slide2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DE709F-1DBC-4D66-A53A-CF108BC6A356}" type="datetimeFigureOut">
              <a:rPr lang="en-US" smtClean="0"/>
              <a:t>6/10/2014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1D823CC-8F3C-4DD3-B803-BF05D5FEEBF3}" type="slidenum">
              <a:rPr lang="en-US" smtClean="0"/>
              <a:t>‹#›</a:t>
            </a:fld>
            <a:endParaRPr lang="en-US"/>
          </a:p>
        </p:txBody>
      </p:sp>
    </p:spTree>
    <p:extLst>
      <p:ext uri="{BB962C8B-B14F-4D97-AF65-F5344CB8AC3E}">
        <p14:creationId xmlns:p14="http://schemas.microsoft.com/office/powerpoint/2010/main" val="26666327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D823CC-8F3C-4DD3-B803-BF05D5FEEBF3}" type="slidenum">
              <a:rPr lang="en-US" smtClean="0"/>
              <a:t>1</a:t>
            </a:fld>
            <a:endParaRPr lang="en-US"/>
          </a:p>
        </p:txBody>
      </p:sp>
    </p:spTree>
    <p:extLst>
      <p:ext uri="{BB962C8B-B14F-4D97-AF65-F5344CB8AC3E}">
        <p14:creationId xmlns:p14="http://schemas.microsoft.com/office/powerpoint/2010/main" val="661561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3AE8687-A42A-4671-8C11-9D32047845EC}" type="datetime1">
              <a:rPr lang="en-US" smtClean="0"/>
              <a:t>6/10/2014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5695770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D823CC-8F3C-4DD3-B803-BF05D5FEEBF3}" type="slidenum">
              <a:rPr lang="en-US" smtClean="0"/>
              <a:t>48</a:t>
            </a:fld>
            <a:endParaRPr lang="en-US"/>
          </a:p>
        </p:txBody>
      </p:sp>
    </p:spTree>
    <p:extLst>
      <p:ext uri="{BB962C8B-B14F-4D97-AF65-F5344CB8AC3E}">
        <p14:creationId xmlns:p14="http://schemas.microsoft.com/office/powerpoint/2010/main" val="2956621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smtClean="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1B3F02-303E-4E4C-BC71-CC10DCD83CC4}" type="datetime1">
              <a:rPr lang="en-US" smtClean="0"/>
              <a:t>6/10/2014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512812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
        <p:nvSpPr>
          <p:cNvPr id="10" name="Date Placeholder 9"/>
          <p:cNvSpPr>
            <a:spLocks noGrp="1"/>
          </p:cNvSpPr>
          <p:nvPr>
            <p:ph type="dt" idx="13"/>
          </p:nvPr>
        </p:nvSpPr>
        <p:spPr/>
        <p:txBody>
          <a:bodyPr/>
          <a:lstStyle/>
          <a:p>
            <a:fld id="{495562DE-B93B-4FA5-ACB5-9EF3421E072B}" type="datetime8">
              <a:rPr lang="en-US" smtClean="0">
                <a:solidFill>
                  <a:prstClr val="black"/>
                </a:solidFill>
              </a:rPr>
              <a:pPr/>
              <a:t>6/10/2014 7:00 PM</a:t>
            </a:fld>
            <a:endParaRPr lang="en-US" dirty="0">
              <a:solidFill>
                <a:prstClr val="black"/>
              </a:solidFill>
            </a:endParaRPr>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840592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
        <p:nvSpPr>
          <p:cNvPr id="10" name="Date Placeholder 9"/>
          <p:cNvSpPr>
            <a:spLocks noGrp="1"/>
          </p:cNvSpPr>
          <p:nvPr>
            <p:ph type="dt" idx="13"/>
          </p:nvPr>
        </p:nvSpPr>
        <p:spPr/>
        <p:txBody>
          <a:bodyPr/>
          <a:lstStyle/>
          <a:p>
            <a:fld id="{495562DE-B93B-4FA5-ACB5-9EF3421E072B}" type="datetime8">
              <a:rPr lang="en-US" smtClean="0">
                <a:solidFill>
                  <a:prstClr val="black"/>
                </a:solidFill>
              </a:rPr>
              <a:pPr/>
              <a:t>6/10/2014 7:00 PM</a:t>
            </a:fld>
            <a:endParaRPr lang="en-US" dirty="0">
              <a:solidFill>
                <a:prstClr val="black"/>
              </a:solidFill>
            </a:endParaRPr>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1462093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6/10/2014 7:00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853101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6/10/2014 7:00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581308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254099C-2EDB-4750-AC35-0FDD010E3279}" type="datetime1">
              <a:rPr lang="en-US" smtClean="0">
                <a:solidFill>
                  <a:prstClr val="black"/>
                </a:solidFill>
              </a:rPr>
              <a:pPr/>
              <a:t>6/10/2014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3505821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254099C-2EDB-4750-AC35-0FDD010E3279}" type="datetime1">
              <a:rPr lang="en-US" smtClean="0">
                <a:solidFill>
                  <a:prstClr val="black"/>
                </a:solidFill>
              </a:rPr>
              <a:pPr/>
              <a:t>6/10/2014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1210518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D823CC-8F3C-4DD3-B803-BF05D5FEEBF3}" type="slidenum">
              <a:rPr lang="en-US" smtClean="0"/>
              <a:t>46</a:t>
            </a:fld>
            <a:endParaRPr lang="en-US"/>
          </a:p>
        </p:txBody>
      </p:sp>
    </p:spTree>
    <p:extLst>
      <p:ext uri="{BB962C8B-B14F-4D97-AF65-F5344CB8AC3E}">
        <p14:creationId xmlns:p14="http://schemas.microsoft.com/office/powerpoint/2010/main" val="3387489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1637558"/>
            <a:ext cx="7680340" cy="692497"/>
          </a:xfrm>
        </p:spPr>
        <p:txBody>
          <a:bodyPr anchor="b" anchorCtr="0"/>
          <a:lstStyle>
            <a:lvl1pPr>
              <a:defRPr sz="5000" spc="-113" baseline="0">
                <a:solidFill>
                  <a:schemeClr val="tx1">
                    <a:alpha val="99000"/>
                  </a:schemeClr>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2" y="2569370"/>
            <a:ext cx="7680340" cy="373949"/>
          </a:xfrm>
        </p:spPr>
        <p:txBody>
          <a:bodyPr>
            <a:noAutofit/>
          </a:bodyPr>
          <a:lstStyle>
            <a:lvl1pPr marL="0" indent="0">
              <a:spcBef>
                <a:spcPts val="0"/>
              </a:spcBef>
              <a:buNone/>
              <a:defRPr spc="-53" baseline="0">
                <a:solidFill>
                  <a:schemeClr val="tx2">
                    <a:lumMod val="40000"/>
                    <a:lumOff val="60000"/>
                    <a:alpha val="99000"/>
                  </a:schemeClr>
                </a:solidFill>
                <a:latin typeface="+mj-lt"/>
              </a:defRPr>
            </a:lvl1pPr>
          </a:lstStyle>
          <a:p>
            <a:pPr lvl="0"/>
            <a:r>
              <a:rPr lang="en-US" dirty="0" smtClean="0"/>
              <a:t>Speaker Title</a:t>
            </a:r>
            <a:endParaRPr lang="en-US" dirty="0"/>
          </a:p>
        </p:txBody>
      </p:sp>
      <p:sp>
        <p:nvSpPr>
          <p:cNvPr id="452" name="Rectangle 451"/>
          <p:cNvSpPr/>
          <p:nvPr userDrawn="1"/>
        </p:nvSpPr>
        <p:spPr bwMode="auto">
          <a:xfrm>
            <a:off x="7387908" y="-120405"/>
            <a:ext cx="1371957" cy="1371600"/>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685637"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3" name="Rectangle 452"/>
          <p:cNvSpPr/>
          <p:nvPr userDrawn="1"/>
        </p:nvSpPr>
        <p:spPr bwMode="auto">
          <a:xfrm>
            <a:off x="6948699" y="973933"/>
            <a:ext cx="878416" cy="878187"/>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685637"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userDrawn="1"/>
        </p:nvSpPr>
        <p:spPr bwMode="auto">
          <a:xfrm>
            <a:off x="6948701" y="-120404"/>
            <a:ext cx="656428" cy="656258"/>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685637"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userDrawn="1"/>
        </p:nvSpPr>
        <p:spPr bwMode="auto">
          <a:xfrm>
            <a:off x="6165936" y="1067295"/>
            <a:ext cx="499204" cy="499074"/>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685637"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userDrawn="1"/>
        </p:nvSpPr>
        <p:spPr bwMode="auto">
          <a:xfrm>
            <a:off x="6948699" y="4315168"/>
            <a:ext cx="878416" cy="878187"/>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685637"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userDrawn="1"/>
        </p:nvSpPr>
        <p:spPr bwMode="auto">
          <a:xfrm>
            <a:off x="7897923" y="3811063"/>
            <a:ext cx="580585" cy="580434"/>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685637"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userDrawn="1"/>
        </p:nvSpPr>
        <p:spPr bwMode="auto">
          <a:xfrm>
            <a:off x="8414552" y="4207718"/>
            <a:ext cx="237596" cy="237534"/>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685637"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userDrawn="1"/>
        </p:nvSpPr>
        <p:spPr bwMode="auto">
          <a:xfrm>
            <a:off x="7969237" y="4754261"/>
            <a:ext cx="1771426" cy="1770965"/>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685637"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userDrawn="1"/>
        </p:nvSpPr>
        <p:spPr bwMode="auto">
          <a:xfrm>
            <a:off x="511593" y="331583"/>
            <a:ext cx="941926" cy="941681"/>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685637"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userDrawn="1"/>
        </p:nvSpPr>
        <p:spPr bwMode="auto">
          <a:xfrm>
            <a:off x="1400197" y="-120405"/>
            <a:ext cx="384993" cy="384893"/>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685637"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userDrawn="1"/>
        </p:nvSpPr>
        <p:spPr bwMode="auto">
          <a:xfrm>
            <a:off x="8814696" y="925813"/>
            <a:ext cx="183403" cy="183356"/>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685637"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userDrawn="1"/>
        </p:nvSpPr>
        <p:spPr bwMode="auto">
          <a:xfrm>
            <a:off x="4369554" y="1438816"/>
            <a:ext cx="656428" cy="656258"/>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685637"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userDrawn="1"/>
        </p:nvSpPr>
        <p:spPr bwMode="auto">
          <a:xfrm>
            <a:off x="3731061" y="4057712"/>
            <a:ext cx="452671" cy="452553"/>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685637"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5" name="Rectangle 464"/>
          <p:cNvSpPr/>
          <p:nvPr userDrawn="1"/>
        </p:nvSpPr>
        <p:spPr bwMode="auto">
          <a:xfrm>
            <a:off x="4223174" y="3511406"/>
            <a:ext cx="772782" cy="772581"/>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685637"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8238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3269374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and paragraph">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9" name="Text Placeholder 8"/>
          <p:cNvSpPr>
            <a:spLocks noGrp="1"/>
          </p:cNvSpPr>
          <p:nvPr>
            <p:ph type="body" sz="quarter" idx="14"/>
          </p:nvPr>
        </p:nvSpPr>
        <p:spPr>
          <a:xfrm>
            <a:off x="460724" y="1353743"/>
            <a:ext cx="7179371" cy="3103959"/>
          </a:xfrm>
        </p:spPr>
        <p:txBody>
          <a:bodyPr>
            <a:noAutofit/>
          </a:bodyPr>
          <a:lstStyle>
            <a:lvl1pPr marL="0" indent="0">
              <a:lnSpc>
                <a:spcPct val="140000"/>
              </a:lnSpc>
              <a:spcBef>
                <a:spcPts val="451"/>
              </a:spcBef>
              <a:spcAft>
                <a:spcPts val="451"/>
              </a:spcAft>
              <a:buNone/>
              <a:defRPr lang="en-US" sz="1200" kern="1200" spc="-15" baseline="0" dirty="0" smtClean="0">
                <a:solidFill>
                  <a:srgbClr val="666666"/>
                </a:solidFill>
                <a:latin typeface="Segoe UI" pitchFamily="34" charset="0"/>
                <a:ea typeface="Segoe UI" pitchFamily="34" charset="0"/>
                <a:cs typeface="Segoe UI" pitchFamily="34" charset="0"/>
              </a:defRPr>
            </a:lvl1pPr>
            <a:lvl2pPr>
              <a:lnSpc>
                <a:spcPct val="140000"/>
              </a:lnSpc>
              <a:spcBef>
                <a:spcPts val="451"/>
              </a:spcBef>
              <a:spcAft>
                <a:spcPts val="451"/>
              </a:spcAft>
              <a:defRPr lang="en-US" sz="1200" kern="1200" spc="-15" baseline="0" dirty="0" smtClean="0">
                <a:solidFill>
                  <a:srgbClr val="666666"/>
                </a:solidFill>
                <a:latin typeface="Segoe UI" pitchFamily="34" charset="0"/>
                <a:ea typeface="Segoe UI" pitchFamily="34" charset="0"/>
                <a:cs typeface="Segoe UI" pitchFamily="34" charset="0"/>
              </a:defRPr>
            </a:lvl2pPr>
            <a:lvl3pPr>
              <a:lnSpc>
                <a:spcPct val="140000"/>
              </a:lnSpc>
              <a:spcBef>
                <a:spcPts val="451"/>
              </a:spcBef>
              <a:spcAft>
                <a:spcPts val="451"/>
              </a:spcAft>
              <a:defRPr lang="en-US" sz="1200" kern="1200" spc="-15" baseline="0" dirty="0" smtClean="0">
                <a:solidFill>
                  <a:srgbClr val="666666"/>
                </a:solidFill>
                <a:latin typeface="Segoe UI" pitchFamily="34" charset="0"/>
                <a:ea typeface="Segoe UI" pitchFamily="34" charset="0"/>
                <a:cs typeface="Segoe UI" pitchFamily="34" charset="0"/>
              </a:defRPr>
            </a:lvl3pPr>
            <a:lvl4pPr>
              <a:lnSpc>
                <a:spcPct val="140000"/>
              </a:lnSpc>
              <a:spcBef>
                <a:spcPts val="451"/>
              </a:spcBef>
              <a:spcAft>
                <a:spcPts val="451"/>
              </a:spcAft>
              <a:defRPr lang="en-US" sz="1200" kern="1200" spc="-15" baseline="0" dirty="0" smtClean="0">
                <a:solidFill>
                  <a:srgbClr val="666666"/>
                </a:solidFill>
                <a:latin typeface="Segoe UI" pitchFamily="34" charset="0"/>
                <a:ea typeface="Segoe UI" pitchFamily="34" charset="0"/>
                <a:cs typeface="Segoe UI" pitchFamily="34" charset="0"/>
              </a:defRPr>
            </a:lvl4pPr>
            <a:lvl5pPr>
              <a:lnSpc>
                <a:spcPct val="140000"/>
              </a:lnSpc>
              <a:spcBef>
                <a:spcPts val="451"/>
              </a:spcBef>
              <a:spcAft>
                <a:spcPts val="451"/>
              </a:spcAft>
              <a:defRPr lang="en-US" sz="1200" kern="1200" spc="-15" baseline="0" dirty="0">
                <a:solidFill>
                  <a:srgbClr val="666666"/>
                </a:solidFill>
                <a:latin typeface="Segoe UI" pitchFamily="34" charset="0"/>
                <a:ea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5"/>
          </p:nvPr>
        </p:nvSpPr>
        <p:spPr>
          <a:xfrm>
            <a:off x="905332" y="4743450"/>
            <a:ext cx="916071" cy="114300"/>
          </a:xfrm>
          <a:prstGeom prst="rect">
            <a:avLst/>
          </a:prstGeom>
        </p:spPr>
        <p:txBody>
          <a:bodyPr/>
          <a:lstStyle/>
          <a:p>
            <a:fld id="{939A9784-E11C-4866-94B9-8D8EADD0446E}" type="datetimeFigureOut">
              <a:rPr lang="en-US" smtClean="0"/>
              <a:pPr/>
              <a:t>6/10/2014</a:t>
            </a:fld>
            <a:endParaRPr lang="en-US"/>
          </a:p>
        </p:txBody>
      </p:sp>
      <p:sp>
        <p:nvSpPr>
          <p:cNvPr id="10" name="Slide Number Placeholder 9"/>
          <p:cNvSpPr>
            <a:spLocks noGrp="1"/>
          </p:cNvSpPr>
          <p:nvPr>
            <p:ph type="sldNum" sz="quarter" idx="16"/>
          </p:nvPr>
        </p:nvSpPr>
        <p:spPr>
          <a:xfrm>
            <a:off x="460721" y="4743450"/>
            <a:ext cx="387316" cy="114300"/>
          </a:xfrm>
          <a:prstGeom prst="rect">
            <a:avLst/>
          </a:prstGeom>
        </p:spPr>
        <p:txBody>
          <a:bodyPr/>
          <a:lstStyle/>
          <a:p>
            <a:fld id="{125F6646-975B-4C74-80DD-EF324C50A5E5}" type="slidenum">
              <a:rPr lang="en-US" smtClean="0"/>
              <a:pPr/>
              <a:t>‹#›</a:t>
            </a:fld>
            <a:endParaRPr lang="en-US"/>
          </a:p>
        </p:txBody>
      </p:sp>
      <p:sp>
        <p:nvSpPr>
          <p:cNvPr id="11" name="Footer Placeholder 10"/>
          <p:cNvSpPr>
            <a:spLocks noGrp="1"/>
          </p:cNvSpPr>
          <p:nvPr>
            <p:ph type="ftr" sz="quarter" idx="17"/>
          </p:nvPr>
        </p:nvSpPr>
        <p:spPr>
          <a:xfrm>
            <a:off x="460724" y="4846239"/>
            <a:ext cx="1360679" cy="96431"/>
          </a:xfrm>
          <a:prstGeom prst="rect">
            <a:avLst/>
          </a:prstGeom>
        </p:spPr>
        <p:txBody>
          <a:bodyPr/>
          <a:lstStyle/>
          <a:p>
            <a:endParaRPr lang="en-US"/>
          </a:p>
        </p:txBody>
      </p:sp>
      <p:sp>
        <p:nvSpPr>
          <p:cNvPr id="14"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Tree>
    <p:extLst>
      <p:ext uri="{BB962C8B-B14F-4D97-AF65-F5344CB8AC3E}">
        <p14:creationId xmlns:p14="http://schemas.microsoft.com/office/powerpoint/2010/main" val="3075303698"/>
      </p:ext>
    </p:extLst>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One column above two 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53743"/>
            <a:ext cx="8239208" cy="1218009"/>
          </a:xfrm>
        </p:spPr>
        <p:txBody>
          <a:bodyPr lIns="0">
            <a:noAutofit/>
          </a:bodyPr>
          <a:lstStyle>
            <a:lvl1pPr>
              <a:buFont typeface="Wingdings" pitchFamily="2" charset="2"/>
              <a:buChar char="§"/>
              <a:defRPr sz="1500" b="0" baseline="0">
                <a:solidFill>
                  <a:srgbClr val="666666"/>
                </a:solidFill>
              </a:defRPr>
            </a:lvl1pPr>
            <a:lvl2pPr marL="600873" indent="-257517">
              <a:buFont typeface="Wingdings" pitchFamily="2" charset="2"/>
              <a:buChar char="§"/>
              <a:defRPr baseline="0">
                <a:solidFill>
                  <a:srgbClr val="666666"/>
                </a:solidFill>
              </a:defRPr>
            </a:lvl2pPr>
            <a:lvl3pPr marL="901311" indent="-214598">
              <a:buFont typeface="Wingdings" pitchFamily="2" charset="2"/>
              <a:buChar char="§"/>
              <a:defRPr baseline="0">
                <a:solidFill>
                  <a:srgbClr val="666666"/>
                </a:solidFill>
              </a:defRPr>
            </a:lvl3pPr>
            <a:lvl4pPr marL="1244667" indent="-214598">
              <a:buFont typeface="Wingdings" pitchFamily="2" charset="2"/>
              <a:buChar char="§"/>
              <a:defRPr baseline="0">
                <a:solidFill>
                  <a:srgbClr val="666666"/>
                </a:solidFill>
              </a:defRPr>
            </a:lvl4pPr>
            <a:lvl5pPr marL="1588024" indent="-214598">
              <a:buFont typeface="Wingdings" pitchFamily="2" charset="2"/>
              <a:buChar char="§"/>
              <a:defRPr baseline="0">
                <a:solidFill>
                  <a:srgbClr val="666666"/>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sz="half" idx="14"/>
          </p:nvPr>
        </p:nvSpPr>
        <p:spPr>
          <a:xfrm>
            <a:off x="457200" y="2571750"/>
            <a:ext cx="3886200" cy="1885950"/>
          </a:xfrm>
        </p:spPr>
        <p:txBody>
          <a:bodyPr lIns="0">
            <a:noAutofit/>
          </a:bodyPr>
          <a:lstStyle>
            <a:lvl1pPr marL="240350" indent="-240350">
              <a:buFont typeface="Wingdings" pitchFamily="2" charset="2"/>
              <a:buChar char="§"/>
              <a:defRPr sz="1800">
                <a:solidFill>
                  <a:srgbClr val="666666"/>
                </a:solidFill>
              </a:defRPr>
            </a:lvl1pPr>
            <a:lvl2pPr marL="557955" indent="-214598">
              <a:buFont typeface="Wingdings" pitchFamily="2" charset="2"/>
              <a:buChar char="§"/>
              <a:defRPr sz="1500">
                <a:solidFill>
                  <a:srgbClr val="666666"/>
                </a:solidFill>
              </a:defRPr>
            </a:lvl2pPr>
            <a:lvl3pPr marL="858391" indent="-171677">
              <a:buFont typeface="Wingdings" pitchFamily="2" charset="2"/>
              <a:buChar char="§"/>
              <a:defRPr sz="1500">
                <a:solidFill>
                  <a:srgbClr val="666666"/>
                </a:solidFill>
              </a:defRPr>
            </a:lvl3pPr>
            <a:lvl4pPr marL="1201747" indent="-171677">
              <a:buFont typeface="Wingdings" pitchFamily="2" charset="2"/>
              <a:buChar char="§"/>
              <a:defRPr sz="1400">
                <a:solidFill>
                  <a:srgbClr val="666666"/>
                </a:solidFill>
              </a:defRPr>
            </a:lvl4pPr>
            <a:lvl5pPr marL="1545104" indent="-171677">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3"/>
          <p:cNvSpPr>
            <a:spLocks noGrp="1"/>
          </p:cNvSpPr>
          <p:nvPr>
            <p:ph sz="half" idx="2"/>
          </p:nvPr>
        </p:nvSpPr>
        <p:spPr>
          <a:xfrm>
            <a:off x="4789828" y="2571750"/>
            <a:ext cx="3906580" cy="1885950"/>
          </a:xfrm>
        </p:spPr>
        <p:txBody>
          <a:bodyPr lIns="0">
            <a:noAutofit/>
          </a:bodyPr>
          <a:lstStyle>
            <a:lvl1pPr marL="257517" indent="-257517">
              <a:buFont typeface="Wingdings" pitchFamily="2" charset="2"/>
              <a:buChar char="§"/>
              <a:defRPr lang="en-US" sz="1800" kern="1200" dirty="0" smtClean="0">
                <a:solidFill>
                  <a:srgbClr val="666666"/>
                </a:solidFill>
                <a:latin typeface="Segoe UI" pitchFamily="34" charset="0"/>
                <a:ea typeface="Segoe UI" pitchFamily="34" charset="0"/>
                <a:cs typeface="Segoe UI" pitchFamily="34" charset="0"/>
              </a:defRPr>
            </a:lvl1pPr>
            <a:lvl2pPr marL="557955" indent="-214598">
              <a:buFont typeface="Wingdings" pitchFamily="2" charset="2"/>
              <a:buChar char="§"/>
              <a:defRPr sz="1500">
                <a:solidFill>
                  <a:srgbClr val="666666"/>
                </a:solidFill>
              </a:defRPr>
            </a:lvl2pPr>
            <a:lvl3pPr marL="858391" indent="-171677">
              <a:buFont typeface="Wingdings" pitchFamily="2" charset="2"/>
              <a:buChar char="§"/>
              <a:defRPr sz="1500">
                <a:solidFill>
                  <a:srgbClr val="666666"/>
                </a:solidFill>
              </a:defRPr>
            </a:lvl3pPr>
            <a:lvl4pPr marL="1201747" indent="-171677">
              <a:buFont typeface="Wingdings" pitchFamily="2" charset="2"/>
              <a:buChar char="§"/>
              <a:defRPr sz="1400">
                <a:solidFill>
                  <a:srgbClr val="666666"/>
                </a:solidFill>
              </a:defRPr>
            </a:lvl4pPr>
            <a:lvl5pPr marL="1545104" indent="-171677">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marL="240350" lvl="0"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Click to edit Master text styles</a:t>
            </a:r>
          </a:p>
          <a:p>
            <a:pPr marL="240350" lvl="1"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Second level</a:t>
            </a:r>
          </a:p>
          <a:p>
            <a:pPr marL="240350" lvl="2"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Third level</a:t>
            </a:r>
          </a:p>
          <a:p>
            <a:pPr marL="240350" lvl="3"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Fourth level</a:t>
            </a:r>
          </a:p>
          <a:p>
            <a:pPr marL="240350" lvl="4"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Fifth level</a:t>
            </a:r>
            <a:endParaRPr lang="en-US" dirty="0"/>
          </a:p>
        </p:txBody>
      </p:sp>
      <p:sp>
        <p:nvSpPr>
          <p:cNvPr id="17"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21"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12" name="Date Placeholder 11"/>
          <p:cNvSpPr>
            <a:spLocks noGrp="1"/>
          </p:cNvSpPr>
          <p:nvPr>
            <p:ph type="dt" sz="half" idx="15"/>
          </p:nvPr>
        </p:nvSpPr>
        <p:spPr>
          <a:xfrm>
            <a:off x="905332" y="4743450"/>
            <a:ext cx="916071" cy="114300"/>
          </a:xfrm>
          <a:prstGeom prst="rect">
            <a:avLst/>
          </a:prstGeom>
        </p:spPr>
        <p:txBody>
          <a:bodyPr/>
          <a:lstStyle/>
          <a:p>
            <a:fld id="{939A9784-E11C-4866-94B9-8D8EADD0446E}" type="datetimeFigureOut">
              <a:rPr lang="en-US" smtClean="0"/>
              <a:pPr/>
              <a:t>6/10/2014</a:t>
            </a:fld>
            <a:endParaRPr lang="en-US"/>
          </a:p>
        </p:txBody>
      </p:sp>
      <p:sp>
        <p:nvSpPr>
          <p:cNvPr id="13" name="Slide Number Placeholder 12"/>
          <p:cNvSpPr>
            <a:spLocks noGrp="1"/>
          </p:cNvSpPr>
          <p:nvPr>
            <p:ph type="sldNum" sz="quarter" idx="16"/>
          </p:nvPr>
        </p:nvSpPr>
        <p:spPr>
          <a:xfrm>
            <a:off x="460721" y="4743450"/>
            <a:ext cx="387316" cy="114300"/>
          </a:xfrm>
          <a:prstGeom prst="rect">
            <a:avLst/>
          </a:prstGeom>
        </p:spPr>
        <p:txBody>
          <a:bodyPr/>
          <a:lstStyle/>
          <a:p>
            <a:fld id="{125F6646-975B-4C74-80DD-EF324C50A5E5}" type="slidenum">
              <a:rPr lang="en-US" smtClean="0"/>
              <a:pPr/>
              <a:t>‹#›</a:t>
            </a:fld>
            <a:endParaRPr lang="en-US"/>
          </a:p>
        </p:txBody>
      </p:sp>
      <p:sp>
        <p:nvSpPr>
          <p:cNvPr id="14" name="Footer Placeholder 13"/>
          <p:cNvSpPr>
            <a:spLocks noGrp="1"/>
          </p:cNvSpPr>
          <p:nvPr>
            <p:ph type="ftr" sz="quarter" idx="17"/>
          </p:nvPr>
        </p:nvSpPr>
        <p:spPr>
          <a:xfrm>
            <a:off x="460724" y="4846239"/>
            <a:ext cx="1360679" cy="96431"/>
          </a:xfrm>
          <a:prstGeom prst="rect">
            <a:avLst/>
          </a:prstGeom>
        </p:spPr>
        <p:txBody>
          <a:bodyPr/>
          <a:lstStyle/>
          <a:p>
            <a:endParaRPr lang="en-US"/>
          </a:p>
        </p:txBody>
      </p:sp>
      <p:sp>
        <p:nvSpPr>
          <p:cNvPr id="16" name="Text Placeholder 3"/>
          <p:cNvSpPr>
            <a:spLocks noGrp="1"/>
          </p:cNvSpPr>
          <p:nvPr>
            <p:ph type="body" sz="half" idx="18"/>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Tree>
    <p:extLst>
      <p:ext uri="{BB962C8B-B14F-4D97-AF65-F5344CB8AC3E}">
        <p14:creationId xmlns:p14="http://schemas.microsoft.com/office/powerpoint/2010/main" val="809561760"/>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One column above two columns with head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1"/>
            <a:ext cx="8239208" cy="971550"/>
          </a:xfrm>
        </p:spPr>
        <p:txBody>
          <a:bodyPr lIns="0">
            <a:noAutofit/>
          </a:bodyPr>
          <a:lstStyle>
            <a:lvl1pPr>
              <a:buFont typeface="Wingdings" pitchFamily="2" charset="2"/>
              <a:buChar char="§"/>
              <a:defRPr sz="1500" b="0" baseline="0">
                <a:solidFill>
                  <a:srgbClr val="666666"/>
                </a:solidFill>
              </a:defRPr>
            </a:lvl1pPr>
            <a:lvl2pPr marL="600873" indent="-257517">
              <a:buFont typeface="Wingdings" pitchFamily="2" charset="2"/>
              <a:buChar char="§"/>
              <a:defRPr baseline="0">
                <a:solidFill>
                  <a:srgbClr val="666666"/>
                </a:solidFill>
              </a:defRPr>
            </a:lvl2pPr>
            <a:lvl3pPr marL="901311" indent="-214598">
              <a:buFont typeface="Wingdings" pitchFamily="2" charset="2"/>
              <a:buChar char="§"/>
              <a:defRPr baseline="0">
                <a:solidFill>
                  <a:srgbClr val="666666"/>
                </a:solidFill>
              </a:defRPr>
            </a:lvl3pPr>
            <a:lvl4pPr marL="1244667" indent="-214598">
              <a:buFont typeface="Wingdings" pitchFamily="2" charset="2"/>
              <a:buChar char="§"/>
              <a:defRPr baseline="0">
                <a:solidFill>
                  <a:srgbClr val="666666"/>
                </a:solidFill>
              </a:defRPr>
            </a:lvl4pPr>
            <a:lvl5pPr marL="1588024" indent="-214598">
              <a:buFont typeface="Wingdings" pitchFamily="2" charset="2"/>
              <a:buChar char="§"/>
              <a:defRPr baseline="0">
                <a:solidFill>
                  <a:srgbClr val="666666"/>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sz="half" idx="14"/>
          </p:nvPr>
        </p:nvSpPr>
        <p:spPr>
          <a:xfrm>
            <a:off x="457200" y="2857500"/>
            <a:ext cx="3886200" cy="1600200"/>
          </a:xfrm>
        </p:spPr>
        <p:txBody>
          <a:bodyPr lIns="0">
            <a:noAutofit/>
          </a:bodyPr>
          <a:lstStyle>
            <a:lvl1pPr marL="240350" indent="-240350">
              <a:buFont typeface="Wingdings" pitchFamily="2" charset="2"/>
              <a:buChar char="§"/>
              <a:defRPr sz="1800">
                <a:solidFill>
                  <a:srgbClr val="666666"/>
                </a:solidFill>
              </a:defRPr>
            </a:lvl1pPr>
            <a:lvl2pPr marL="557955" indent="-214598">
              <a:buFont typeface="Wingdings" pitchFamily="2" charset="2"/>
              <a:buChar char="§"/>
              <a:defRPr sz="1500">
                <a:solidFill>
                  <a:srgbClr val="666666"/>
                </a:solidFill>
              </a:defRPr>
            </a:lvl2pPr>
            <a:lvl3pPr marL="858391" indent="-171677">
              <a:buFont typeface="Wingdings" pitchFamily="2" charset="2"/>
              <a:buChar char="§"/>
              <a:defRPr sz="1500">
                <a:solidFill>
                  <a:srgbClr val="666666"/>
                </a:solidFill>
              </a:defRPr>
            </a:lvl3pPr>
            <a:lvl4pPr marL="1201747" indent="-171677">
              <a:buFont typeface="Wingdings" pitchFamily="2" charset="2"/>
              <a:buChar char="§"/>
              <a:defRPr sz="1400">
                <a:solidFill>
                  <a:srgbClr val="666666"/>
                </a:solidFill>
              </a:defRPr>
            </a:lvl4pPr>
            <a:lvl5pPr marL="1545104" indent="-171677">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3"/>
          <p:cNvSpPr>
            <a:spLocks noGrp="1"/>
          </p:cNvSpPr>
          <p:nvPr>
            <p:ph sz="half" idx="2"/>
          </p:nvPr>
        </p:nvSpPr>
        <p:spPr>
          <a:xfrm>
            <a:off x="4789828" y="2857500"/>
            <a:ext cx="3906580" cy="1600200"/>
          </a:xfrm>
        </p:spPr>
        <p:txBody>
          <a:bodyPr>
            <a:noAutofit/>
          </a:bodyPr>
          <a:lstStyle>
            <a:lvl1pPr marL="257517" indent="-257517">
              <a:buFont typeface="Wingdings" pitchFamily="2" charset="2"/>
              <a:buChar char="§"/>
              <a:defRPr lang="en-US" sz="1800" kern="1200" dirty="0" smtClean="0">
                <a:solidFill>
                  <a:srgbClr val="666666"/>
                </a:solidFill>
                <a:latin typeface="Segoe UI" pitchFamily="34" charset="0"/>
                <a:ea typeface="Segoe UI" pitchFamily="34" charset="0"/>
                <a:cs typeface="Segoe UI" pitchFamily="34" charset="0"/>
              </a:defRPr>
            </a:lvl1pPr>
            <a:lvl2pPr marL="557955" indent="-214598">
              <a:buFont typeface="Wingdings" pitchFamily="2" charset="2"/>
              <a:buChar char="§"/>
              <a:defRPr sz="1500">
                <a:solidFill>
                  <a:srgbClr val="666666"/>
                </a:solidFill>
              </a:defRPr>
            </a:lvl2pPr>
            <a:lvl3pPr marL="858391" indent="-171677">
              <a:buFont typeface="Wingdings" pitchFamily="2" charset="2"/>
              <a:buChar char="§"/>
              <a:defRPr sz="1500">
                <a:solidFill>
                  <a:srgbClr val="666666"/>
                </a:solidFill>
              </a:defRPr>
            </a:lvl3pPr>
            <a:lvl4pPr marL="1201747" indent="-171677">
              <a:buFont typeface="Wingdings" pitchFamily="2" charset="2"/>
              <a:buChar char="§"/>
              <a:defRPr sz="1400">
                <a:solidFill>
                  <a:srgbClr val="666666"/>
                </a:solidFill>
              </a:defRPr>
            </a:lvl4pPr>
            <a:lvl5pPr marL="1545104" indent="-171677">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marL="240350" lvl="0"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Click to edit Master text styles</a:t>
            </a:r>
          </a:p>
          <a:p>
            <a:pPr marL="240350" lvl="1"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Second level</a:t>
            </a:r>
          </a:p>
          <a:p>
            <a:pPr marL="240350" lvl="2"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Third level</a:t>
            </a:r>
          </a:p>
          <a:p>
            <a:pPr marL="240350" lvl="3"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Fourth level</a:t>
            </a:r>
          </a:p>
          <a:p>
            <a:pPr marL="240350" lvl="4"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Fifth level</a:t>
            </a:r>
            <a:endParaRPr lang="en-US" dirty="0"/>
          </a:p>
        </p:txBody>
      </p:sp>
      <p:sp>
        <p:nvSpPr>
          <p:cNvPr id="13" name="Text Placeholder 12"/>
          <p:cNvSpPr>
            <a:spLocks noGrp="1"/>
          </p:cNvSpPr>
          <p:nvPr>
            <p:ph type="body" sz="quarter" idx="15" hasCustomPrompt="1"/>
          </p:nvPr>
        </p:nvSpPr>
        <p:spPr>
          <a:xfrm>
            <a:off x="451799" y="1353743"/>
            <a:ext cx="8239208" cy="271463"/>
          </a:xfrm>
        </p:spPr>
        <p:txBody>
          <a:bodyPr lIns="0">
            <a:noAutofit/>
          </a:bodyPr>
          <a:lstStyle>
            <a:lvl1pPr marL="0" indent="0">
              <a:buFont typeface="Arial" pitchFamily="34" charset="0"/>
              <a:buNone/>
              <a:defRPr sz="1500" b="1" cap="all" baseline="0">
                <a:solidFill>
                  <a:srgbClr val="666666"/>
                </a:solidFill>
              </a:defRPr>
            </a:lvl1pPr>
          </a:lstStyle>
          <a:p>
            <a:pPr lvl="0"/>
            <a:r>
              <a:rPr lang="en-US" dirty="0" smtClean="0"/>
              <a:t>CLICK TO ADD HEADER</a:t>
            </a:r>
            <a:endParaRPr lang="en-US" dirty="0"/>
          </a:p>
        </p:txBody>
      </p:sp>
      <p:sp>
        <p:nvSpPr>
          <p:cNvPr id="14" name="Text Placeholder 12"/>
          <p:cNvSpPr>
            <a:spLocks noGrp="1"/>
          </p:cNvSpPr>
          <p:nvPr>
            <p:ph type="body" sz="quarter" idx="16" hasCustomPrompt="1"/>
          </p:nvPr>
        </p:nvSpPr>
        <p:spPr>
          <a:xfrm>
            <a:off x="477292" y="2571752"/>
            <a:ext cx="8219116" cy="271463"/>
          </a:xfrm>
        </p:spPr>
        <p:txBody>
          <a:bodyPr lIns="0">
            <a:noAutofit/>
          </a:bodyPr>
          <a:lstStyle>
            <a:lvl1pPr marL="0" indent="0">
              <a:buFont typeface="Arial" pitchFamily="34" charset="0"/>
              <a:buNone/>
              <a:defRPr sz="1500" b="1" cap="all" baseline="0">
                <a:solidFill>
                  <a:srgbClr val="666666"/>
                </a:solidFill>
              </a:defRPr>
            </a:lvl1pPr>
          </a:lstStyle>
          <a:p>
            <a:pPr lvl="0"/>
            <a:r>
              <a:rPr lang="en-US" dirty="0" smtClean="0"/>
              <a:t>CLICK TO ADD HEADER</a:t>
            </a:r>
            <a:endParaRPr lang="en-US" dirty="0"/>
          </a:p>
        </p:txBody>
      </p:sp>
      <p:sp>
        <p:nvSpPr>
          <p:cNvPr id="18"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22"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12" name="Date Placeholder 11"/>
          <p:cNvSpPr>
            <a:spLocks noGrp="1"/>
          </p:cNvSpPr>
          <p:nvPr>
            <p:ph type="dt" sz="half" idx="17"/>
          </p:nvPr>
        </p:nvSpPr>
        <p:spPr>
          <a:xfrm>
            <a:off x="905332" y="4743450"/>
            <a:ext cx="916071" cy="114300"/>
          </a:xfrm>
          <a:prstGeom prst="rect">
            <a:avLst/>
          </a:prstGeom>
        </p:spPr>
        <p:txBody>
          <a:bodyPr/>
          <a:lstStyle/>
          <a:p>
            <a:fld id="{939A9784-E11C-4866-94B9-8D8EADD0446E}" type="datetimeFigureOut">
              <a:rPr lang="en-US" smtClean="0"/>
              <a:pPr/>
              <a:t>6/10/2014</a:t>
            </a:fld>
            <a:endParaRPr lang="en-US"/>
          </a:p>
        </p:txBody>
      </p:sp>
      <p:sp>
        <p:nvSpPr>
          <p:cNvPr id="15" name="Slide Number Placeholder 14"/>
          <p:cNvSpPr>
            <a:spLocks noGrp="1"/>
          </p:cNvSpPr>
          <p:nvPr>
            <p:ph type="sldNum" sz="quarter" idx="18"/>
          </p:nvPr>
        </p:nvSpPr>
        <p:spPr>
          <a:xfrm>
            <a:off x="460721" y="4743450"/>
            <a:ext cx="387316" cy="114300"/>
          </a:xfrm>
          <a:prstGeom prst="rect">
            <a:avLst/>
          </a:prstGeom>
        </p:spPr>
        <p:txBody>
          <a:bodyPr/>
          <a:lstStyle/>
          <a:p>
            <a:fld id="{125F6646-975B-4C74-80DD-EF324C50A5E5}" type="slidenum">
              <a:rPr lang="en-US" smtClean="0"/>
              <a:pPr/>
              <a:t>‹#›</a:t>
            </a:fld>
            <a:endParaRPr lang="en-US"/>
          </a:p>
        </p:txBody>
      </p:sp>
      <p:sp>
        <p:nvSpPr>
          <p:cNvPr id="16" name="Footer Placeholder 15"/>
          <p:cNvSpPr>
            <a:spLocks noGrp="1"/>
          </p:cNvSpPr>
          <p:nvPr>
            <p:ph type="ftr" sz="quarter" idx="19"/>
          </p:nvPr>
        </p:nvSpPr>
        <p:spPr>
          <a:xfrm>
            <a:off x="460724" y="4846239"/>
            <a:ext cx="1360679" cy="96431"/>
          </a:xfrm>
          <a:prstGeom prst="rect">
            <a:avLst/>
          </a:prstGeom>
        </p:spPr>
        <p:txBody>
          <a:bodyPr/>
          <a:lstStyle/>
          <a:p>
            <a:endParaRPr lang="en-US"/>
          </a:p>
        </p:txBody>
      </p:sp>
      <p:sp>
        <p:nvSpPr>
          <p:cNvPr id="19" name="Text Placeholder 3"/>
          <p:cNvSpPr>
            <a:spLocks noGrp="1"/>
          </p:cNvSpPr>
          <p:nvPr>
            <p:ph type="body" sz="half" idx="20"/>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Tree>
    <p:extLst>
      <p:ext uri="{BB962C8B-B14F-4D97-AF65-F5344CB8AC3E}">
        <p14:creationId xmlns:p14="http://schemas.microsoft.com/office/powerpoint/2010/main" val="634583181"/>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wo column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0722" y="1353743"/>
            <a:ext cx="3892258" cy="3103959"/>
          </a:xfrm>
        </p:spPr>
        <p:txBody>
          <a:bodyPr lIns="0"/>
          <a:lstStyle>
            <a:lvl1pPr marL="260951" indent="-260951">
              <a:buFont typeface="Wingdings" pitchFamily="2" charset="2"/>
              <a:buChar char="§"/>
              <a:defRPr sz="1800">
                <a:solidFill>
                  <a:srgbClr val="666666"/>
                </a:solidFill>
              </a:defRPr>
            </a:lvl1pPr>
            <a:lvl2pPr marL="557955" indent="-214598">
              <a:buFont typeface="Wingdings" pitchFamily="2" charset="2"/>
              <a:buChar char="§"/>
              <a:defRPr sz="1500">
                <a:solidFill>
                  <a:srgbClr val="666666"/>
                </a:solidFill>
              </a:defRPr>
            </a:lvl2pPr>
            <a:lvl3pPr marL="858391" indent="-171677">
              <a:buFont typeface="Wingdings" pitchFamily="2" charset="2"/>
              <a:buChar char="§"/>
              <a:defRPr sz="1400">
                <a:solidFill>
                  <a:srgbClr val="666666"/>
                </a:solidFill>
              </a:defRPr>
            </a:lvl3pPr>
            <a:lvl4pPr marL="1201747" indent="-171677">
              <a:buFont typeface="Wingdings" pitchFamily="2" charset="2"/>
              <a:buChar char="§"/>
              <a:defRPr sz="1400">
                <a:solidFill>
                  <a:srgbClr val="666666"/>
                </a:solidFill>
              </a:defRPr>
            </a:lvl4pPr>
            <a:lvl5pPr marL="1545104" indent="-171677">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89828" y="1353743"/>
            <a:ext cx="3886200" cy="3103959"/>
          </a:xfrm>
        </p:spPr>
        <p:txBody>
          <a:bodyPr lIns="0"/>
          <a:lstStyle>
            <a:lvl1pPr marL="260951" indent="-260951">
              <a:buFont typeface="Wingdings" pitchFamily="2" charset="2"/>
              <a:buChar char="§"/>
              <a:defRPr lang="en-US" sz="1800" kern="1200" dirty="0" smtClean="0">
                <a:solidFill>
                  <a:srgbClr val="666666"/>
                </a:solidFill>
                <a:latin typeface="Segoe UI" pitchFamily="34" charset="0"/>
                <a:ea typeface="Segoe UI" pitchFamily="34" charset="0"/>
                <a:cs typeface="Segoe UI" pitchFamily="34" charset="0"/>
              </a:defRPr>
            </a:lvl1pPr>
            <a:lvl2pPr marL="557955" indent="-214598">
              <a:buFont typeface="Wingdings" pitchFamily="2" charset="2"/>
              <a:buChar char="§"/>
              <a:defRPr sz="1500">
                <a:solidFill>
                  <a:srgbClr val="666666"/>
                </a:solidFill>
              </a:defRPr>
            </a:lvl2pPr>
            <a:lvl3pPr marL="858391" indent="-171677">
              <a:buFont typeface="Wingdings" pitchFamily="2" charset="2"/>
              <a:buChar char="§"/>
              <a:defRPr sz="1400">
                <a:solidFill>
                  <a:srgbClr val="666666"/>
                </a:solidFill>
              </a:defRPr>
            </a:lvl3pPr>
            <a:lvl4pPr marL="1201747" indent="-171677">
              <a:buFont typeface="Wingdings" pitchFamily="2" charset="2"/>
              <a:buChar char="§"/>
              <a:defRPr sz="1400">
                <a:solidFill>
                  <a:srgbClr val="666666"/>
                </a:solidFill>
              </a:defRPr>
            </a:lvl4pPr>
            <a:lvl5pPr marL="1545104" indent="-171677">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marL="240350" lvl="0"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Click to edit Master text styles</a:t>
            </a:r>
          </a:p>
          <a:p>
            <a:pPr marL="240350" lvl="1"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Second level</a:t>
            </a:r>
          </a:p>
          <a:p>
            <a:pPr marL="240350" lvl="2"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Third level</a:t>
            </a:r>
          </a:p>
          <a:p>
            <a:pPr marL="240350" lvl="3"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Fourth level</a:t>
            </a:r>
          </a:p>
          <a:p>
            <a:pPr marL="240350" lvl="4"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Fifth level</a:t>
            </a:r>
            <a:endParaRPr lang="en-US" dirty="0"/>
          </a:p>
        </p:txBody>
      </p:sp>
      <p:sp>
        <p:nvSpPr>
          <p:cNvPr id="13"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7"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9" name="Date Placeholder 8"/>
          <p:cNvSpPr>
            <a:spLocks noGrp="1"/>
          </p:cNvSpPr>
          <p:nvPr>
            <p:ph type="dt" sz="half" idx="14"/>
          </p:nvPr>
        </p:nvSpPr>
        <p:spPr>
          <a:xfrm>
            <a:off x="905332" y="4743450"/>
            <a:ext cx="916071" cy="114300"/>
          </a:xfrm>
          <a:prstGeom prst="rect">
            <a:avLst/>
          </a:prstGeom>
        </p:spPr>
        <p:txBody>
          <a:bodyPr/>
          <a:lstStyle/>
          <a:p>
            <a:fld id="{939A9784-E11C-4866-94B9-8D8EADD0446E}" type="datetimeFigureOut">
              <a:rPr lang="en-US" smtClean="0"/>
              <a:pPr/>
              <a:t>6/10/2014</a:t>
            </a:fld>
            <a:endParaRPr lang="en-US"/>
          </a:p>
        </p:txBody>
      </p:sp>
      <p:sp>
        <p:nvSpPr>
          <p:cNvPr id="10" name="Slide Number Placeholder 9"/>
          <p:cNvSpPr>
            <a:spLocks noGrp="1"/>
          </p:cNvSpPr>
          <p:nvPr>
            <p:ph type="sldNum" sz="quarter" idx="15"/>
          </p:nvPr>
        </p:nvSpPr>
        <p:spPr>
          <a:xfrm>
            <a:off x="460721" y="4743450"/>
            <a:ext cx="387316" cy="114300"/>
          </a:xfrm>
          <a:prstGeom prst="rect">
            <a:avLst/>
          </a:prstGeom>
        </p:spPr>
        <p:txBody>
          <a:bodyPr/>
          <a:lstStyle/>
          <a:p>
            <a:fld id="{125F6646-975B-4C74-80DD-EF324C50A5E5}" type="slidenum">
              <a:rPr lang="en-US" smtClean="0"/>
              <a:pPr/>
              <a:t>‹#›</a:t>
            </a:fld>
            <a:endParaRPr lang="en-US"/>
          </a:p>
        </p:txBody>
      </p:sp>
      <p:sp>
        <p:nvSpPr>
          <p:cNvPr id="11" name="Footer Placeholder 10"/>
          <p:cNvSpPr>
            <a:spLocks noGrp="1"/>
          </p:cNvSpPr>
          <p:nvPr>
            <p:ph type="ftr" sz="quarter" idx="16"/>
          </p:nvPr>
        </p:nvSpPr>
        <p:spPr>
          <a:xfrm>
            <a:off x="460724" y="4846239"/>
            <a:ext cx="1360679" cy="96431"/>
          </a:xfrm>
          <a:prstGeom prst="rect">
            <a:avLst/>
          </a:prstGeom>
        </p:spPr>
        <p:txBody>
          <a:bodyPr/>
          <a:lstStyle/>
          <a:p>
            <a:endParaRPr lang="en-US"/>
          </a:p>
        </p:txBody>
      </p:sp>
      <p:sp>
        <p:nvSpPr>
          <p:cNvPr id="14" name="Text Placeholder 3"/>
          <p:cNvSpPr>
            <a:spLocks noGrp="1"/>
          </p:cNvSpPr>
          <p:nvPr>
            <p:ph type="body" sz="half" idx="17"/>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Tree>
    <p:extLst>
      <p:ext uri="{BB962C8B-B14F-4D97-AF65-F5344CB8AC3E}">
        <p14:creationId xmlns:p14="http://schemas.microsoft.com/office/powerpoint/2010/main" val="1448139604"/>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wo columns with header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0721" y="1353741"/>
            <a:ext cx="3886200" cy="479822"/>
          </a:xfrm>
        </p:spPr>
        <p:txBody>
          <a:bodyPr lIns="0" anchor="t">
            <a:noAutofit/>
          </a:bodyPr>
          <a:lstStyle>
            <a:lvl1pPr marL="0" indent="0">
              <a:buNone/>
              <a:defRPr sz="1500" b="1" cap="all" spc="38" baseline="0">
                <a:solidFill>
                  <a:srgbClr val="666666"/>
                </a:solidFill>
                <a:latin typeface="Segoe UI" pitchFamily="34" charset="0"/>
                <a:ea typeface="Segoe UI" pitchFamily="34" charset="0"/>
                <a:cs typeface="Segoe UI" pitchFamily="34" charset="0"/>
              </a:defRPr>
            </a:lvl1pPr>
            <a:lvl2pPr marL="343356" indent="0">
              <a:buNone/>
              <a:defRPr sz="1500" b="1"/>
            </a:lvl2pPr>
            <a:lvl3pPr marL="686713" indent="0">
              <a:buNone/>
              <a:defRPr sz="1400" b="1"/>
            </a:lvl3pPr>
            <a:lvl4pPr marL="1030069" indent="0">
              <a:buNone/>
              <a:defRPr sz="1200" b="1"/>
            </a:lvl4pPr>
            <a:lvl5pPr marL="1373425" indent="0">
              <a:buNone/>
              <a:defRPr sz="1200" b="1"/>
            </a:lvl5pPr>
            <a:lvl6pPr marL="1716782" indent="0">
              <a:buNone/>
              <a:defRPr sz="1200" b="1"/>
            </a:lvl6pPr>
            <a:lvl7pPr marL="2060138" indent="0">
              <a:buNone/>
              <a:defRPr sz="1200" b="1"/>
            </a:lvl7pPr>
            <a:lvl8pPr marL="2403494" indent="0">
              <a:buNone/>
              <a:defRPr sz="1200" b="1"/>
            </a:lvl8pPr>
            <a:lvl9pPr marL="274685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60721" y="1828800"/>
            <a:ext cx="3886200" cy="2628900"/>
          </a:xfrm>
        </p:spPr>
        <p:txBody>
          <a:bodyPr lIns="0">
            <a:noAutofit/>
          </a:bodyPr>
          <a:lstStyle>
            <a:lvl1pPr marL="240350" indent="-240350">
              <a:buFont typeface="Wingdings" pitchFamily="2" charset="2"/>
              <a:buChar char="§"/>
              <a:defRPr sz="1800">
                <a:solidFill>
                  <a:srgbClr val="666666"/>
                </a:solidFill>
              </a:defRPr>
            </a:lvl1pPr>
            <a:lvl2pPr marL="557955" indent="-214598">
              <a:buFont typeface="Wingdings" pitchFamily="2" charset="2"/>
              <a:buChar char="§"/>
              <a:defRPr sz="1500">
                <a:solidFill>
                  <a:srgbClr val="666666"/>
                </a:solidFill>
              </a:defRPr>
            </a:lvl2pPr>
            <a:lvl3pPr marL="858391" indent="-171677">
              <a:buFont typeface="Wingdings" pitchFamily="2" charset="2"/>
              <a:buChar char="§"/>
              <a:defRPr sz="1400">
                <a:solidFill>
                  <a:srgbClr val="666666"/>
                </a:solidFill>
              </a:defRPr>
            </a:lvl3pPr>
            <a:lvl4pPr marL="1201747" indent="-171677">
              <a:buFont typeface="Wingdings" pitchFamily="2" charset="2"/>
              <a:buChar char="§"/>
              <a:defRPr sz="1200">
                <a:solidFill>
                  <a:srgbClr val="666666"/>
                </a:solidFill>
              </a:defRPr>
            </a:lvl4pPr>
            <a:lvl5pPr marL="1545104" indent="-171677">
              <a:buFont typeface="Wingdings" pitchFamily="2" charset="2"/>
              <a:buChar char="§"/>
              <a:defRPr sz="1200">
                <a:solidFill>
                  <a:srgbClr val="666666"/>
                </a:solidFill>
              </a:defRPr>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89830" y="1353741"/>
            <a:ext cx="3889375" cy="479822"/>
          </a:xfrm>
        </p:spPr>
        <p:txBody>
          <a:bodyPr lIns="0" anchor="t">
            <a:noAutofit/>
          </a:bodyPr>
          <a:lstStyle>
            <a:lvl1pPr marL="0" indent="0">
              <a:buNone/>
              <a:defRPr lang="en-US" sz="1500" b="1" kern="1200" cap="all" spc="38" baseline="0" dirty="0" smtClean="0">
                <a:solidFill>
                  <a:srgbClr val="666666"/>
                </a:solidFill>
                <a:latin typeface="Segoe UI" pitchFamily="34" charset="0"/>
                <a:ea typeface="Segoe UI" pitchFamily="34" charset="0"/>
                <a:cs typeface="Segoe UI" pitchFamily="34" charset="0"/>
              </a:defRPr>
            </a:lvl1pPr>
            <a:lvl2pPr marL="343356" indent="0">
              <a:buNone/>
              <a:defRPr sz="1500" b="1"/>
            </a:lvl2pPr>
            <a:lvl3pPr marL="686713" indent="0">
              <a:buNone/>
              <a:defRPr sz="1400" b="1"/>
            </a:lvl3pPr>
            <a:lvl4pPr marL="1030069" indent="0">
              <a:buNone/>
              <a:defRPr sz="1200" b="1"/>
            </a:lvl4pPr>
            <a:lvl5pPr marL="1373425" indent="0">
              <a:buNone/>
              <a:defRPr sz="1200" b="1"/>
            </a:lvl5pPr>
            <a:lvl6pPr marL="1716782" indent="0">
              <a:buNone/>
              <a:defRPr sz="1200" b="1"/>
            </a:lvl6pPr>
            <a:lvl7pPr marL="2060138" indent="0">
              <a:buNone/>
              <a:defRPr sz="1200" b="1"/>
            </a:lvl7pPr>
            <a:lvl8pPr marL="2403494" indent="0">
              <a:buNone/>
              <a:defRPr sz="1200" b="1"/>
            </a:lvl8pPr>
            <a:lvl9pPr marL="274685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789830" y="1828800"/>
            <a:ext cx="3889375" cy="2628900"/>
          </a:xfrm>
        </p:spPr>
        <p:txBody>
          <a:bodyPr lIns="0">
            <a:noAutofit/>
          </a:bodyPr>
          <a:lstStyle>
            <a:lvl1pPr marL="240350" indent="-240350">
              <a:buFont typeface="Wingdings" pitchFamily="2" charset="2"/>
              <a:buChar char="§"/>
              <a:defRPr sz="1800">
                <a:solidFill>
                  <a:srgbClr val="666666"/>
                </a:solidFill>
              </a:defRPr>
            </a:lvl1pPr>
            <a:lvl2pPr marL="557955" indent="-214598">
              <a:buFont typeface="Wingdings" pitchFamily="2" charset="2"/>
              <a:buChar char="§"/>
              <a:defRPr sz="1500">
                <a:solidFill>
                  <a:srgbClr val="666666"/>
                </a:solidFill>
              </a:defRPr>
            </a:lvl2pPr>
            <a:lvl3pPr marL="858391" indent="-171677">
              <a:buFont typeface="Wingdings" pitchFamily="2" charset="2"/>
              <a:buChar char="§"/>
              <a:defRPr sz="1400">
                <a:solidFill>
                  <a:srgbClr val="666666"/>
                </a:solidFill>
              </a:defRPr>
            </a:lvl3pPr>
            <a:lvl4pPr marL="1201747" indent="-171677">
              <a:buFont typeface="Wingdings" pitchFamily="2" charset="2"/>
              <a:buChar char="§"/>
              <a:defRPr sz="1200">
                <a:solidFill>
                  <a:srgbClr val="666666"/>
                </a:solidFill>
              </a:defRPr>
            </a:lvl4pPr>
            <a:lvl5pPr marL="1545104" indent="-171677">
              <a:buFont typeface="Wingdings" pitchFamily="2" charset="2"/>
              <a:buChar char="§"/>
              <a:defRPr sz="1200">
                <a:solidFill>
                  <a:srgbClr val="666666"/>
                </a:solidFill>
              </a:defRPr>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12"/>
          <p:cNvSpPr>
            <a:spLocks noGrp="1"/>
          </p:cNvSpPr>
          <p:nvPr>
            <p:ph type="body" sz="quarter" idx="13" hasCustomPrompt="1"/>
          </p:nvPr>
        </p:nvSpPr>
        <p:spPr>
          <a:xfrm>
            <a:off x="457204" y="1028702"/>
            <a:ext cx="8182513"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9" name="Title 1"/>
          <p:cNvSpPr>
            <a:spLocks noGrp="1"/>
          </p:cNvSpPr>
          <p:nvPr>
            <p:ph type="title"/>
          </p:nvPr>
        </p:nvSpPr>
        <p:spPr>
          <a:xfrm>
            <a:off x="420533" y="186928"/>
            <a:ext cx="8229600" cy="857250"/>
          </a:xfrm>
        </p:spPr>
        <p:txBody>
          <a:bodyPr lIns="0"/>
          <a:lstStyle>
            <a:lvl1pPr algn="l">
              <a:defRPr/>
            </a:lvl1pPr>
          </a:lstStyle>
          <a:p>
            <a:r>
              <a:rPr lang="en-US" smtClean="0"/>
              <a:t>Click to edit Master title style</a:t>
            </a:r>
            <a:endParaRPr lang="en-US" dirty="0"/>
          </a:p>
        </p:txBody>
      </p:sp>
      <p:sp>
        <p:nvSpPr>
          <p:cNvPr id="12" name="Date Placeholder 11"/>
          <p:cNvSpPr>
            <a:spLocks noGrp="1"/>
          </p:cNvSpPr>
          <p:nvPr>
            <p:ph type="dt" sz="half" idx="15"/>
          </p:nvPr>
        </p:nvSpPr>
        <p:spPr>
          <a:xfrm>
            <a:off x="905332" y="4743450"/>
            <a:ext cx="916071" cy="114300"/>
          </a:xfrm>
          <a:prstGeom prst="rect">
            <a:avLst/>
          </a:prstGeom>
        </p:spPr>
        <p:txBody>
          <a:bodyPr/>
          <a:lstStyle/>
          <a:p>
            <a:fld id="{939A9784-E11C-4866-94B9-8D8EADD0446E}" type="datetimeFigureOut">
              <a:rPr lang="en-US" smtClean="0"/>
              <a:pPr/>
              <a:t>6/10/2014</a:t>
            </a:fld>
            <a:endParaRPr lang="en-US"/>
          </a:p>
        </p:txBody>
      </p:sp>
      <p:sp>
        <p:nvSpPr>
          <p:cNvPr id="13" name="Slide Number Placeholder 12"/>
          <p:cNvSpPr>
            <a:spLocks noGrp="1"/>
          </p:cNvSpPr>
          <p:nvPr>
            <p:ph type="sldNum" sz="quarter" idx="16"/>
          </p:nvPr>
        </p:nvSpPr>
        <p:spPr>
          <a:xfrm>
            <a:off x="460721" y="4743450"/>
            <a:ext cx="387316" cy="114300"/>
          </a:xfrm>
          <a:prstGeom prst="rect">
            <a:avLst/>
          </a:prstGeom>
        </p:spPr>
        <p:txBody>
          <a:bodyPr/>
          <a:lstStyle/>
          <a:p>
            <a:fld id="{125F6646-975B-4C74-80DD-EF324C50A5E5}" type="slidenum">
              <a:rPr lang="en-US" smtClean="0"/>
              <a:pPr/>
              <a:t>‹#›</a:t>
            </a:fld>
            <a:endParaRPr lang="en-US"/>
          </a:p>
        </p:txBody>
      </p:sp>
      <p:sp>
        <p:nvSpPr>
          <p:cNvPr id="14" name="Footer Placeholder 13"/>
          <p:cNvSpPr>
            <a:spLocks noGrp="1"/>
          </p:cNvSpPr>
          <p:nvPr>
            <p:ph type="ftr" sz="quarter" idx="17"/>
          </p:nvPr>
        </p:nvSpPr>
        <p:spPr>
          <a:xfrm>
            <a:off x="460724" y="4846239"/>
            <a:ext cx="1360679" cy="96431"/>
          </a:xfrm>
          <a:prstGeom prst="rect">
            <a:avLst/>
          </a:prstGeom>
        </p:spPr>
        <p:txBody>
          <a:bodyPr/>
          <a:lstStyle/>
          <a:p>
            <a:endParaRPr lang="en-US"/>
          </a:p>
        </p:txBody>
      </p:sp>
      <p:sp>
        <p:nvSpPr>
          <p:cNvPr id="20" name="Text Placeholder 3"/>
          <p:cNvSpPr>
            <a:spLocks noGrp="1"/>
          </p:cNvSpPr>
          <p:nvPr>
            <p:ph type="body" sz="half" idx="18"/>
          </p:nvPr>
        </p:nvSpPr>
        <p:spPr>
          <a:xfrm>
            <a:off x="457200" y="4457700"/>
            <a:ext cx="7162800" cy="228600"/>
          </a:xfrm>
        </p:spPr>
        <p:txBody>
          <a:bodyPr>
            <a:noAutofit/>
          </a:bodyPr>
          <a:lstStyle>
            <a:lvl1pPr marL="0" indent="0">
              <a:lnSpc>
                <a:spcPts val="1352"/>
              </a:lnSpc>
              <a:spcBef>
                <a:spcPts val="0"/>
              </a:spcBef>
              <a:spcAft>
                <a:spcPts val="0"/>
              </a:spcAft>
              <a:buNone/>
              <a:defRPr sz="1100" kern="12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Tree>
    <p:extLst>
      <p:ext uri="{BB962C8B-B14F-4D97-AF65-F5344CB8AC3E}">
        <p14:creationId xmlns:p14="http://schemas.microsoft.com/office/powerpoint/2010/main" val="942723646"/>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wo column on three column grid (right)">
    <p:spTree>
      <p:nvGrpSpPr>
        <p:cNvPr id="1" name=""/>
        <p:cNvGrpSpPr/>
        <p:nvPr/>
      </p:nvGrpSpPr>
      <p:grpSpPr>
        <a:xfrm>
          <a:off x="0" y="0"/>
          <a:ext cx="0" cy="0"/>
          <a:chOff x="0" y="0"/>
          <a:chExt cx="0" cy="0"/>
        </a:xfrm>
      </p:grpSpPr>
      <p:sp>
        <p:nvSpPr>
          <p:cNvPr id="14" name="Content Placeholder 3"/>
          <p:cNvSpPr>
            <a:spLocks noGrp="1"/>
          </p:cNvSpPr>
          <p:nvPr>
            <p:ph sz="half" idx="14"/>
          </p:nvPr>
        </p:nvSpPr>
        <p:spPr>
          <a:xfrm>
            <a:off x="3368280" y="1353743"/>
            <a:ext cx="5328131" cy="3103959"/>
          </a:xfrm>
        </p:spPr>
        <p:txBody>
          <a:bodyPr lIns="0">
            <a:noAutofit/>
          </a:bodyPr>
          <a:lstStyle>
            <a:lvl1pPr marL="257517" indent="-257517">
              <a:buFont typeface="Wingdings" pitchFamily="2" charset="2"/>
              <a:buChar char="§"/>
              <a:defRPr lang="en-US" sz="1800" kern="1200" dirty="0" smtClean="0">
                <a:solidFill>
                  <a:srgbClr val="666666"/>
                </a:solidFill>
                <a:latin typeface="Segoe UI" pitchFamily="34" charset="0"/>
                <a:ea typeface="Segoe UI" pitchFamily="34" charset="0"/>
                <a:cs typeface="Segoe UI" pitchFamily="34" charset="0"/>
              </a:defRPr>
            </a:lvl1pPr>
            <a:lvl2pPr marL="557955" indent="-214598">
              <a:buFont typeface="Wingdings" pitchFamily="2" charset="2"/>
              <a:buChar char="§"/>
              <a:defRPr sz="1500">
                <a:solidFill>
                  <a:srgbClr val="666666"/>
                </a:solidFill>
              </a:defRPr>
            </a:lvl2pPr>
            <a:lvl3pPr marL="858391" indent="-171677">
              <a:buFont typeface="Wingdings" pitchFamily="2" charset="2"/>
              <a:buChar char="§"/>
              <a:defRPr sz="1500">
                <a:solidFill>
                  <a:srgbClr val="666666"/>
                </a:solidFill>
              </a:defRPr>
            </a:lvl3pPr>
            <a:lvl4pPr marL="1201747" indent="-171677">
              <a:buFont typeface="Wingdings" pitchFamily="2" charset="2"/>
              <a:buChar char="§"/>
              <a:defRPr sz="1400">
                <a:solidFill>
                  <a:srgbClr val="666666"/>
                </a:solidFill>
              </a:defRPr>
            </a:lvl4pPr>
            <a:lvl5pPr marL="1545104" indent="-171677">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marL="240350" lvl="0"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Click to edit Master text styles</a:t>
            </a:r>
          </a:p>
          <a:p>
            <a:pPr marL="240350" lvl="1"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Second level</a:t>
            </a:r>
          </a:p>
          <a:p>
            <a:pPr marL="240350" lvl="2"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Third level</a:t>
            </a:r>
          </a:p>
          <a:p>
            <a:pPr marL="240350" lvl="3"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Fourth level</a:t>
            </a:r>
          </a:p>
          <a:p>
            <a:pPr marL="240350" lvl="4"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Fifth level</a:t>
            </a:r>
            <a:endParaRPr lang="en-US" dirty="0"/>
          </a:p>
        </p:txBody>
      </p:sp>
      <p:sp>
        <p:nvSpPr>
          <p:cNvPr id="13" name="Content Placeholder 3"/>
          <p:cNvSpPr>
            <a:spLocks noGrp="1"/>
          </p:cNvSpPr>
          <p:nvPr>
            <p:ph sz="half" idx="15"/>
          </p:nvPr>
        </p:nvSpPr>
        <p:spPr>
          <a:xfrm>
            <a:off x="465498" y="1353743"/>
            <a:ext cx="2463545" cy="3103959"/>
          </a:xfrm>
        </p:spPr>
        <p:txBody>
          <a:bodyPr lIns="0">
            <a:noAutofit/>
          </a:bodyPr>
          <a:lstStyle>
            <a:lvl1pPr marL="257517" indent="-257517">
              <a:buFont typeface="Wingdings" pitchFamily="2" charset="2"/>
              <a:buChar char="§"/>
              <a:defRPr lang="en-US" sz="1800" kern="1200" dirty="0" smtClean="0">
                <a:solidFill>
                  <a:srgbClr val="666666"/>
                </a:solidFill>
                <a:latin typeface="Segoe UI" pitchFamily="34" charset="0"/>
                <a:ea typeface="Segoe UI" pitchFamily="34" charset="0"/>
                <a:cs typeface="Segoe UI" pitchFamily="34" charset="0"/>
              </a:defRPr>
            </a:lvl1pPr>
            <a:lvl2pPr marL="557955" indent="-214598">
              <a:buFont typeface="Wingdings" pitchFamily="2" charset="2"/>
              <a:buChar char="§"/>
              <a:defRPr sz="1500">
                <a:solidFill>
                  <a:srgbClr val="666666"/>
                </a:solidFill>
              </a:defRPr>
            </a:lvl2pPr>
            <a:lvl3pPr marL="858391" indent="-171677">
              <a:buFont typeface="Wingdings" pitchFamily="2" charset="2"/>
              <a:buChar char="§"/>
              <a:defRPr sz="1500">
                <a:solidFill>
                  <a:srgbClr val="666666"/>
                </a:solidFill>
              </a:defRPr>
            </a:lvl3pPr>
            <a:lvl4pPr marL="1201747" indent="-171677">
              <a:buFont typeface="Wingdings" pitchFamily="2" charset="2"/>
              <a:buChar char="§"/>
              <a:defRPr sz="1400">
                <a:solidFill>
                  <a:srgbClr val="666666"/>
                </a:solidFill>
              </a:defRPr>
            </a:lvl4pPr>
            <a:lvl5pPr marL="1545104" indent="-171677">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marL="240350" lvl="0"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Click to edit Master text styles</a:t>
            </a:r>
          </a:p>
          <a:p>
            <a:pPr marL="240350" lvl="1"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Second level</a:t>
            </a:r>
          </a:p>
          <a:p>
            <a:pPr marL="240350" lvl="2"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Third level</a:t>
            </a:r>
          </a:p>
          <a:p>
            <a:pPr marL="240350" lvl="3"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Fourth level</a:t>
            </a:r>
          </a:p>
          <a:p>
            <a:pPr marL="240350" lvl="4"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Fifth level</a:t>
            </a:r>
            <a:endParaRPr lang="en-US" dirty="0"/>
          </a:p>
        </p:txBody>
      </p:sp>
      <p:sp>
        <p:nvSpPr>
          <p:cNvPr id="15"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9"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9" name="Date Placeholder 8"/>
          <p:cNvSpPr>
            <a:spLocks noGrp="1"/>
          </p:cNvSpPr>
          <p:nvPr>
            <p:ph type="dt" sz="half" idx="16"/>
          </p:nvPr>
        </p:nvSpPr>
        <p:spPr>
          <a:xfrm>
            <a:off x="905332" y="4743450"/>
            <a:ext cx="916071" cy="114300"/>
          </a:xfrm>
          <a:prstGeom prst="rect">
            <a:avLst/>
          </a:prstGeom>
        </p:spPr>
        <p:txBody>
          <a:bodyPr/>
          <a:lstStyle/>
          <a:p>
            <a:fld id="{939A9784-E11C-4866-94B9-8D8EADD0446E}" type="datetimeFigureOut">
              <a:rPr lang="en-US" smtClean="0"/>
              <a:pPr/>
              <a:t>6/10/2014</a:t>
            </a:fld>
            <a:endParaRPr lang="en-US"/>
          </a:p>
        </p:txBody>
      </p:sp>
      <p:sp>
        <p:nvSpPr>
          <p:cNvPr id="10" name="Slide Number Placeholder 9"/>
          <p:cNvSpPr>
            <a:spLocks noGrp="1"/>
          </p:cNvSpPr>
          <p:nvPr>
            <p:ph type="sldNum" sz="quarter" idx="17"/>
          </p:nvPr>
        </p:nvSpPr>
        <p:spPr>
          <a:xfrm>
            <a:off x="460721" y="4743450"/>
            <a:ext cx="387316" cy="114300"/>
          </a:xfrm>
          <a:prstGeom prst="rect">
            <a:avLst/>
          </a:prstGeom>
        </p:spPr>
        <p:txBody>
          <a:bodyPr/>
          <a:lstStyle/>
          <a:p>
            <a:fld id="{125F6646-975B-4C74-80DD-EF324C50A5E5}" type="slidenum">
              <a:rPr lang="en-US" smtClean="0"/>
              <a:pPr/>
              <a:t>‹#›</a:t>
            </a:fld>
            <a:endParaRPr lang="en-US"/>
          </a:p>
        </p:txBody>
      </p:sp>
      <p:sp>
        <p:nvSpPr>
          <p:cNvPr id="11" name="Footer Placeholder 10"/>
          <p:cNvSpPr>
            <a:spLocks noGrp="1"/>
          </p:cNvSpPr>
          <p:nvPr>
            <p:ph type="ftr" sz="quarter" idx="18"/>
          </p:nvPr>
        </p:nvSpPr>
        <p:spPr>
          <a:xfrm>
            <a:off x="460724" y="4846239"/>
            <a:ext cx="1360679" cy="96431"/>
          </a:xfrm>
          <a:prstGeom prst="rect">
            <a:avLst/>
          </a:prstGeom>
        </p:spPr>
        <p:txBody>
          <a:bodyPr/>
          <a:lstStyle/>
          <a:p>
            <a:endParaRPr lang="en-US"/>
          </a:p>
        </p:txBody>
      </p:sp>
      <p:sp>
        <p:nvSpPr>
          <p:cNvPr id="16"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Tree>
    <p:extLst>
      <p:ext uri="{BB962C8B-B14F-4D97-AF65-F5344CB8AC3E}">
        <p14:creationId xmlns:p14="http://schemas.microsoft.com/office/powerpoint/2010/main" val="2984433372"/>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wo column on three column grid with headers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60724" y="1353741"/>
            <a:ext cx="2468319" cy="479822"/>
          </a:xfrm>
        </p:spPr>
        <p:txBody>
          <a:bodyPr lIns="0" anchor="t">
            <a:noAutofit/>
          </a:bodyPr>
          <a:lstStyle>
            <a:lvl1pPr marL="0" indent="0">
              <a:buNone/>
              <a:defRPr sz="1500" b="1" cap="all" spc="38" baseline="0">
                <a:solidFill>
                  <a:srgbClr val="666666"/>
                </a:solidFill>
                <a:latin typeface="Segoe UI" pitchFamily="34" charset="0"/>
                <a:ea typeface="Segoe UI" pitchFamily="34" charset="0"/>
                <a:cs typeface="Segoe UI" pitchFamily="34" charset="0"/>
              </a:defRPr>
            </a:lvl1pPr>
            <a:lvl2pPr marL="343356" indent="0">
              <a:buNone/>
              <a:defRPr sz="1500" b="1"/>
            </a:lvl2pPr>
            <a:lvl3pPr marL="686713" indent="0">
              <a:buNone/>
              <a:defRPr sz="1400" b="1"/>
            </a:lvl3pPr>
            <a:lvl4pPr marL="1030069" indent="0">
              <a:buNone/>
              <a:defRPr sz="1200" b="1"/>
            </a:lvl4pPr>
            <a:lvl5pPr marL="1373425" indent="0">
              <a:buNone/>
              <a:defRPr sz="1200" b="1"/>
            </a:lvl5pPr>
            <a:lvl6pPr marL="1716782" indent="0">
              <a:buNone/>
              <a:defRPr sz="1200" b="1"/>
            </a:lvl6pPr>
            <a:lvl7pPr marL="2060138" indent="0">
              <a:buNone/>
              <a:defRPr sz="1200" b="1"/>
            </a:lvl7pPr>
            <a:lvl8pPr marL="2403494" indent="0">
              <a:buNone/>
              <a:defRPr sz="1200" b="1"/>
            </a:lvl8pPr>
            <a:lvl9pPr marL="2746850" indent="0">
              <a:buNone/>
              <a:defRPr sz="1200" b="1"/>
            </a:lvl9pPr>
          </a:lstStyle>
          <a:p>
            <a:pPr lvl="0"/>
            <a:r>
              <a:rPr lang="en-US" dirty="0" smtClean="0"/>
              <a:t>Click to Edit Headline</a:t>
            </a:r>
          </a:p>
        </p:txBody>
      </p:sp>
      <p:sp>
        <p:nvSpPr>
          <p:cNvPr id="5" name="Text Placeholder 4"/>
          <p:cNvSpPr>
            <a:spLocks noGrp="1"/>
          </p:cNvSpPr>
          <p:nvPr>
            <p:ph type="body" sz="quarter" idx="3" hasCustomPrompt="1"/>
          </p:nvPr>
        </p:nvSpPr>
        <p:spPr>
          <a:xfrm>
            <a:off x="3368277" y="1353741"/>
            <a:ext cx="5334000" cy="479822"/>
          </a:xfrm>
        </p:spPr>
        <p:txBody>
          <a:bodyPr lIns="0" anchor="t">
            <a:noAutofit/>
          </a:bodyPr>
          <a:lstStyle>
            <a:lvl1pPr marL="0" indent="0">
              <a:buNone/>
              <a:defRPr lang="en-US" sz="1500" b="1" kern="1200" cap="all" spc="38" baseline="0" dirty="0" smtClean="0">
                <a:solidFill>
                  <a:srgbClr val="666666"/>
                </a:solidFill>
                <a:latin typeface="Segoe UI" pitchFamily="34" charset="0"/>
                <a:ea typeface="Segoe UI" pitchFamily="34" charset="0"/>
                <a:cs typeface="Segoe UI" pitchFamily="34" charset="0"/>
              </a:defRPr>
            </a:lvl1pPr>
            <a:lvl2pPr marL="343356" indent="0">
              <a:buNone/>
              <a:defRPr sz="1500" b="1"/>
            </a:lvl2pPr>
            <a:lvl3pPr marL="686713" indent="0">
              <a:buNone/>
              <a:defRPr sz="1400" b="1"/>
            </a:lvl3pPr>
            <a:lvl4pPr marL="1030069" indent="0">
              <a:buNone/>
              <a:defRPr sz="1200" b="1"/>
            </a:lvl4pPr>
            <a:lvl5pPr marL="1373425" indent="0">
              <a:buNone/>
              <a:defRPr sz="1200" b="1"/>
            </a:lvl5pPr>
            <a:lvl6pPr marL="1716782" indent="0">
              <a:buNone/>
              <a:defRPr sz="1200" b="1"/>
            </a:lvl6pPr>
            <a:lvl7pPr marL="2060138" indent="0">
              <a:buNone/>
              <a:defRPr sz="1200" b="1"/>
            </a:lvl7pPr>
            <a:lvl8pPr marL="2403494" indent="0">
              <a:buNone/>
              <a:defRPr sz="1200" b="1"/>
            </a:lvl8pPr>
            <a:lvl9pPr marL="2746850" indent="0">
              <a:buNone/>
              <a:defRPr sz="1200" b="1"/>
            </a:lvl9pPr>
          </a:lstStyle>
          <a:p>
            <a:pPr lvl="0"/>
            <a:r>
              <a:rPr lang="en-US" dirty="0" smtClean="0"/>
              <a:t>Click to edit Headline</a:t>
            </a:r>
          </a:p>
        </p:txBody>
      </p:sp>
      <p:sp>
        <p:nvSpPr>
          <p:cNvPr id="16" name="Content Placeholder 3"/>
          <p:cNvSpPr>
            <a:spLocks noGrp="1"/>
          </p:cNvSpPr>
          <p:nvPr>
            <p:ph sz="half" idx="14"/>
          </p:nvPr>
        </p:nvSpPr>
        <p:spPr>
          <a:xfrm>
            <a:off x="3368280" y="1828800"/>
            <a:ext cx="5328131" cy="2628900"/>
          </a:xfrm>
        </p:spPr>
        <p:txBody>
          <a:bodyPr lIns="0">
            <a:noAutofit/>
          </a:bodyPr>
          <a:lstStyle>
            <a:lvl1pPr marL="257517" indent="-257517">
              <a:buFont typeface="Wingdings" pitchFamily="2" charset="2"/>
              <a:buChar char="§"/>
              <a:defRPr lang="en-US" sz="1800" kern="1200" dirty="0" smtClean="0">
                <a:solidFill>
                  <a:srgbClr val="666666"/>
                </a:solidFill>
                <a:latin typeface="Segoe UI" pitchFamily="34" charset="0"/>
                <a:ea typeface="Segoe UI" pitchFamily="34" charset="0"/>
                <a:cs typeface="Segoe UI" pitchFamily="34" charset="0"/>
              </a:defRPr>
            </a:lvl1pPr>
            <a:lvl2pPr marL="557955" indent="-214598">
              <a:buFont typeface="Wingdings" pitchFamily="2" charset="2"/>
              <a:buChar char="§"/>
              <a:defRPr sz="1500">
                <a:solidFill>
                  <a:srgbClr val="666666"/>
                </a:solidFill>
              </a:defRPr>
            </a:lvl2pPr>
            <a:lvl3pPr marL="858391" indent="-171677">
              <a:buFont typeface="Wingdings" pitchFamily="2" charset="2"/>
              <a:buChar char="§"/>
              <a:defRPr sz="1500">
                <a:solidFill>
                  <a:srgbClr val="666666"/>
                </a:solidFill>
              </a:defRPr>
            </a:lvl3pPr>
            <a:lvl4pPr marL="1201747" indent="-171677">
              <a:buFont typeface="Wingdings" pitchFamily="2" charset="2"/>
              <a:buChar char="§"/>
              <a:defRPr sz="1400">
                <a:solidFill>
                  <a:srgbClr val="666666"/>
                </a:solidFill>
              </a:defRPr>
            </a:lvl4pPr>
            <a:lvl5pPr marL="1545104" indent="-171677">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marL="240350" lvl="0"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Click to edit Master text styles</a:t>
            </a:r>
          </a:p>
          <a:p>
            <a:pPr marL="240350" lvl="1"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Second level</a:t>
            </a:r>
          </a:p>
          <a:p>
            <a:pPr marL="240350" lvl="2"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Third level</a:t>
            </a:r>
          </a:p>
          <a:p>
            <a:pPr marL="240350" lvl="3"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Fourth level</a:t>
            </a:r>
          </a:p>
          <a:p>
            <a:pPr marL="240350" lvl="4"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Fifth level</a:t>
            </a:r>
            <a:endParaRPr lang="en-US" dirty="0"/>
          </a:p>
        </p:txBody>
      </p:sp>
      <p:sp>
        <p:nvSpPr>
          <p:cNvPr id="15" name="Content Placeholder 3"/>
          <p:cNvSpPr>
            <a:spLocks noGrp="1"/>
          </p:cNvSpPr>
          <p:nvPr>
            <p:ph sz="half" idx="15"/>
          </p:nvPr>
        </p:nvSpPr>
        <p:spPr>
          <a:xfrm>
            <a:off x="465498" y="1828800"/>
            <a:ext cx="2463545" cy="2628900"/>
          </a:xfrm>
        </p:spPr>
        <p:txBody>
          <a:bodyPr lIns="0">
            <a:noAutofit/>
          </a:bodyPr>
          <a:lstStyle>
            <a:lvl1pPr marL="257517" indent="-257517">
              <a:buFont typeface="Wingdings" pitchFamily="2" charset="2"/>
              <a:buChar char="§"/>
              <a:defRPr lang="en-US" sz="1800" kern="1200" dirty="0" smtClean="0">
                <a:solidFill>
                  <a:srgbClr val="666666"/>
                </a:solidFill>
                <a:latin typeface="Segoe UI" pitchFamily="34" charset="0"/>
                <a:ea typeface="Segoe UI" pitchFamily="34" charset="0"/>
                <a:cs typeface="Segoe UI" pitchFamily="34" charset="0"/>
              </a:defRPr>
            </a:lvl1pPr>
            <a:lvl2pPr marL="557955" indent="-214598">
              <a:buFont typeface="Wingdings" pitchFamily="2" charset="2"/>
              <a:buChar char="§"/>
              <a:defRPr sz="1500">
                <a:solidFill>
                  <a:srgbClr val="666666"/>
                </a:solidFill>
              </a:defRPr>
            </a:lvl2pPr>
            <a:lvl3pPr marL="858391" indent="-171677">
              <a:buFont typeface="Wingdings" pitchFamily="2" charset="2"/>
              <a:buChar char="§"/>
              <a:defRPr sz="1500">
                <a:solidFill>
                  <a:srgbClr val="666666"/>
                </a:solidFill>
              </a:defRPr>
            </a:lvl3pPr>
            <a:lvl4pPr marL="1201747" indent="-171677">
              <a:buFont typeface="Wingdings" pitchFamily="2" charset="2"/>
              <a:buChar char="§"/>
              <a:defRPr sz="1400">
                <a:solidFill>
                  <a:srgbClr val="666666"/>
                </a:solidFill>
              </a:defRPr>
            </a:lvl4pPr>
            <a:lvl5pPr marL="1545104" indent="-171677">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marL="240350" lvl="0"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Click to edit Master text styles</a:t>
            </a:r>
          </a:p>
          <a:p>
            <a:pPr marL="240350" lvl="1"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Second level</a:t>
            </a:r>
          </a:p>
          <a:p>
            <a:pPr marL="240350" lvl="2"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Third level</a:t>
            </a:r>
          </a:p>
          <a:p>
            <a:pPr marL="240350" lvl="3"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Fourth level</a:t>
            </a:r>
          </a:p>
          <a:p>
            <a:pPr marL="240350" lvl="4"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Fifth level</a:t>
            </a:r>
            <a:endParaRPr lang="en-US" dirty="0"/>
          </a:p>
        </p:txBody>
      </p:sp>
      <p:sp>
        <p:nvSpPr>
          <p:cNvPr id="13"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17"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2" name="Date Placeholder 11"/>
          <p:cNvSpPr>
            <a:spLocks noGrp="1"/>
          </p:cNvSpPr>
          <p:nvPr>
            <p:ph type="dt" sz="half" idx="16"/>
          </p:nvPr>
        </p:nvSpPr>
        <p:spPr>
          <a:xfrm>
            <a:off x="905332" y="4743450"/>
            <a:ext cx="916071" cy="114300"/>
          </a:xfrm>
          <a:prstGeom prst="rect">
            <a:avLst/>
          </a:prstGeom>
        </p:spPr>
        <p:txBody>
          <a:bodyPr/>
          <a:lstStyle/>
          <a:p>
            <a:fld id="{939A9784-E11C-4866-94B9-8D8EADD0446E}" type="datetimeFigureOut">
              <a:rPr lang="en-US" smtClean="0"/>
              <a:pPr/>
              <a:t>6/10/2014</a:t>
            </a:fld>
            <a:endParaRPr lang="en-US"/>
          </a:p>
        </p:txBody>
      </p:sp>
      <p:sp>
        <p:nvSpPr>
          <p:cNvPr id="14" name="Slide Number Placeholder 13"/>
          <p:cNvSpPr>
            <a:spLocks noGrp="1"/>
          </p:cNvSpPr>
          <p:nvPr>
            <p:ph type="sldNum" sz="quarter" idx="17"/>
          </p:nvPr>
        </p:nvSpPr>
        <p:spPr>
          <a:xfrm>
            <a:off x="460721" y="4743450"/>
            <a:ext cx="387316" cy="114300"/>
          </a:xfrm>
          <a:prstGeom prst="rect">
            <a:avLst/>
          </a:prstGeom>
        </p:spPr>
        <p:txBody>
          <a:bodyPr/>
          <a:lstStyle/>
          <a:p>
            <a:fld id="{125F6646-975B-4C74-80DD-EF324C50A5E5}" type="slidenum">
              <a:rPr lang="en-US" smtClean="0"/>
              <a:pPr/>
              <a:t>‹#›</a:t>
            </a:fld>
            <a:endParaRPr lang="en-US"/>
          </a:p>
        </p:txBody>
      </p:sp>
      <p:sp>
        <p:nvSpPr>
          <p:cNvPr id="21" name="Footer Placeholder 20"/>
          <p:cNvSpPr>
            <a:spLocks noGrp="1"/>
          </p:cNvSpPr>
          <p:nvPr>
            <p:ph type="ftr" sz="quarter" idx="18"/>
          </p:nvPr>
        </p:nvSpPr>
        <p:spPr>
          <a:xfrm>
            <a:off x="460724" y="4846239"/>
            <a:ext cx="1360679" cy="96431"/>
          </a:xfrm>
          <a:prstGeom prst="rect">
            <a:avLst/>
          </a:prstGeom>
        </p:spPr>
        <p:txBody>
          <a:bodyPr/>
          <a:lstStyle/>
          <a:p>
            <a:endParaRPr lang="en-US"/>
          </a:p>
        </p:txBody>
      </p:sp>
      <p:sp>
        <p:nvSpPr>
          <p:cNvPr id="22"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Tree>
    <p:extLst>
      <p:ext uri="{BB962C8B-B14F-4D97-AF65-F5344CB8AC3E}">
        <p14:creationId xmlns:p14="http://schemas.microsoft.com/office/powerpoint/2010/main" val="3387063191"/>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wo column on three column grid (left)">
    <p:spTree>
      <p:nvGrpSpPr>
        <p:cNvPr id="1" name=""/>
        <p:cNvGrpSpPr/>
        <p:nvPr/>
      </p:nvGrpSpPr>
      <p:grpSpPr>
        <a:xfrm>
          <a:off x="0" y="0"/>
          <a:ext cx="0" cy="0"/>
          <a:chOff x="0" y="0"/>
          <a:chExt cx="0" cy="0"/>
        </a:xfrm>
      </p:grpSpPr>
      <p:sp>
        <p:nvSpPr>
          <p:cNvPr id="14" name="Content Placeholder 3"/>
          <p:cNvSpPr>
            <a:spLocks noGrp="1"/>
          </p:cNvSpPr>
          <p:nvPr>
            <p:ph sz="half" idx="16"/>
          </p:nvPr>
        </p:nvSpPr>
        <p:spPr>
          <a:xfrm>
            <a:off x="6251961" y="1353743"/>
            <a:ext cx="2433753" cy="3103959"/>
          </a:xfrm>
        </p:spPr>
        <p:txBody>
          <a:bodyPr lIns="0">
            <a:noAutofit/>
          </a:bodyPr>
          <a:lstStyle>
            <a:lvl1pPr marL="257517" indent="-257517">
              <a:buFont typeface="Wingdings" pitchFamily="2" charset="2"/>
              <a:buChar char="§"/>
              <a:defRPr lang="en-US" sz="1800" kern="1200" dirty="0" smtClean="0">
                <a:solidFill>
                  <a:srgbClr val="666666"/>
                </a:solidFill>
                <a:latin typeface="Segoe UI" pitchFamily="34" charset="0"/>
                <a:ea typeface="Segoe UI" pitchFamily="34" charset="0"/>
                <a:cs typeface="Segoe UI" pitchFamily="34" charset="0"/>
              </a:defRPr>
            </a:lvl1pPr>
            <a:lvl2pPr marL="557955" indent="-214598">
              <a:buFont typeface="Wingdings" pitchFamily="2" charset="2"/>
              <a:buChar char="§"/>
              <a:defRPr sz="1500">
                <a:solidFill>
                  <a:srgbClr val="666666"/>
                </a:solidFill>
              </a:defRPr>
            </a:lvl2pPr>
            <a:lvl3pPr marL="858391" indent="-171677">
              <a:buFont typeface="Wingdings" pitchFamily="2" charset="2"/>
              <a:buChar char="§"/>
              <a:defRPr sz="1500">
                <a:solidFill>
                  <a:srgbClr val="666666"/>
                </a:solidFill>
              </a:defRPr>
            </a:lvl3pPr>
            <a:lvl4pPr marL="1201747" indent="-171677">
              <a:buFont typeface="Wingdings" pitchFamily="2" charset="2"/>
              <a:buChar char="§"/>
              <a:defRPr sz="1400">
                <a:solidFill>
                  <a:srgbClr val="666666"/>
                </a:solidFill>
              </a:defRPr>
            </a:lvl4pPr>
            <a:lvl5pPr marL="1545104" indent="-171677">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marL="240350" lvl="0"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Click to edit Master text styles</a:t>
            </a:r>
          </a:p>
          <a:p>
            <a:pPr marL="240350" lvl="1"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Second level</a:t>
            </a:r>
          </a:p>
          <a:p>
            <a:pPr marL="240350" lvl="2"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Third level</a:t>
            </a:r>
          </a:p>
          <a:p>
            <a:pPr marL="240350" lvl="3"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Fourth level</a:t>
            </a:r>
          </a:p>
          <a:p>
            <a:pPr marL="240350" lvl="4"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Fifth level</a:t>
            </a:r>
            <a:endParaRPr lang="en-US" dirty="0"/>
          </a:p>
        </p:txBody>
      </p:sp>
      <p:sp>
        <p:nvSpPr>
          <p:cNvPr id="15" name="Content Placeholder 3"/>
          <p:cNvSpPr>
            <a:spLocks noGrp="1"/>
          </p:cNvSpPr>
          <p:nvPr>
            <p:ph sz="half" idx="15"/>
          </p:nvPr>
        </p:nvSpPr>
        <p:spPr>
          <a:xfrm>
            <a:off x="465328" y="1353743"/>
            <a:ext cx="5346202" cy="3103959"/>
          </a:xfrm>
        </p:spPr>
        <p:txBody>
          <a:bodyPr lIns="0">
            <a:noAutofit/>
          </a:bodyPr>
          <a:lstStyle>
            <a:lvl1pPr marL="257517" indent="-257517">
              <a:buFont typeface="Wingdings" pitchFamily="2" charset="2"/>
              <a:buChar char="§"/>
              <a:defRPr lang="en-US" sz="1800" kern="1200" dirty="0" smtClean="0">
                <a:solidFill>
                  <a:srgbClr val="666666"/>
                </a:solidFill>
                <a:latin typeface="Segoe UI" pitchFamily="34" charset="0"/>
                <a:ea typeface="Segoe UI" pitchFamily="34" charset="0"/>
                <a:cs typeface="Segoe UI" pitchFamily="34" charset="0"/>
              </a:defRPr>
            </a:lvl1pPr>
            <a:lvl2pPr marL="557955" indent="-214598">
              <a:buFont typeface="Wingdings" pitchFamily="2" charset="2"/>
              <a:buChar char="§"/>
              <a:defRPr sz="1500">
                <a:solidFill>
                  <a:srgbClr val="666666"/>
                </a:solidFill>
              </a:defRPr>
            </a:lvl2pPr>
            <a:lvl3pPr marL="858391" indent="-171677">
              <a:buFont typeface="Wingdings" pitchFamily="2" charset="2"/>
              <a:buChar char="§"/>
              <a:defRPr sz="1500">
                <a:solidFill>
                  <a:srgbClr val="666666"/>
                </a:solidFill>
              </a:defRPr>
            </a:lvl3pPr>
            <a:lvl4pPr marL="1201747" indent="-171677">
              <a:buFont typeface="Wingdings" pitchFamily="2" charset="2"/>
              <a:buChar char="§"/>
              <a:defRPr sz="1400">
                <a:solidFill>
                  <a:srgbClr val="666666"/>
                </a:solidFill>
              </a:defRPr>
            </a:lvl4pPr>
            <a:lvl5pPr marL="1545104" indent="-171677">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marL="240350" lvl="0"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Click to edit Master text styles</a:t>
            </a:r>
          </a:p>
          <a:p>
            <a:pPr marL="240350" lvl="1"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Second level</a:t>
            </a:r>
          </a:p>
          <a:p>
            <a:pPr marL="240350" lvl="2"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Third level</a:t>
            </a:r>
          </a:p>
          <a:p>
            <a:pPr marL="240350" lvl="3"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Fourth level</a:t>
            </a:r>
          </a:p>
          <a:p>
            <a:pPr marL="240350" lvl="4"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Fifth level</a:t>
            </a:r>
            <a:endParaRPr lang="en-US" dirty="0"/>
          </a:p>
        </p:txBody>
      </p:sp>
      <p:sp>
        <p:nvSpPr>
          <p:cNvPr id="13"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9"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10" name="Date Placeholder 9"/>
          <p:cNvSpPr>
            <a:spLocks noGrp="1"/>
          </p:cNvSpPr>
          <p:nvPr>
            <p:ph type="dt" sz="half" idx="17"/>
          </p:nvPr>
        </p:nvSpPr>
        <p:spPr>
          <a:xfrm>
            <a:off x="905332" y="4743450"/>
            <a:ext cx="916071" cy="114300"/>
          </a:xfrm>
          <a:prstGeom prst="rect">
            <a:avLst/>
          </a:prstGeom>
        </p:spPr>
        <p:txBody>
          <a:bodyPr/>
          <a:lstStyle/>
          <a:p>
            <a:fld id="{939A9784-E11C-4866-94B9-8D8EADD0446E}" type="datetimeFigureOut">
              <a:rPr lang="en-US" smtClean="0"/>
              <a:pPr/>
              <a:t>6/10/2014</a:t>
            </a:fld>
            <a:endParaRPr lang="en-US"/>
          </a:p>
        </p:txBody>
      </p:sp>
      <p:sp>
        <p:nvSpPr>
          <p:cNvPr id="11" name="Slide Number Placeholder 10"/>
          <p:cNvSpPr>
            <a:spLocks noGrp="1"/>
          </p:cNvSpPr>
          <p:nvPr>
            <p:ph type="sldNum" sz="quarter" idx="18"/>
          </p:nvPr>
        </p:nvSpPr>
        <p:spPr>
          <a:xfrm>
            <a:off x="460721" y="4743450"/>
            <a:ext cx="387316" cy="114300"/>
          </a:xfrm>
          <a:prstGeom prst="rect">
            <a:avLst/>
          </a:prstGeom>
        </p:spPr>
        <p:txBody>
          <a:bodyPr/>
          <a:lstStyle/>
          <a:p>
            <a:fld id="{125F6646-975B-4C74-80DD-EF324C50A5E5}" type="slidenum">
              <a:rPr lang="en-US" smtClean="0"/>
              <a:pPr/>
              <a:t>‹#›</a:t>
            </a:fld>
            <a:endParaRPr lang="en-US"/>
          </a:p>
        </p:txBody>
      </p:sp>
      <p:sp>
        <p:nvSpPr>
          <p:cNvPr id="12" name="Footer Placeholder 11"/>
          <p:cNvSpPr>
            <a:spLocks noGrp="1"/>
          </p:cNvSpPr>
          <p:nvPr>
            <p:ph type="ftr" sz="quarter" idx="19"/>
          </p:nvPr>
        </p:nvSpPr>
        <p:spPr>
          <a:xfrm>
            <a:off x="460724" y="4846239"/>
            <a:ext cx="1360679" cy="96431"/>
          </a:xfrm>
          <a:prstGeom prst="rect">
            <a:avLst/>
          </a:prstGeom>
        </p:spPr>
        <p:txBody>
          <a:bodyPr/>
          <a:lstStyle/>
          <a:p>
            <a:endParaRPr lang="en-US"/>
          </a:p>
        </p:txBody>
      </p:sp>
      <p:sp>
        <p:nvSpPr>
          <p:cNvPr id="20"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Tree>
    <p:extLst>
      <p:ext uri="{BB962C8B-B14F-4D97-AF65-F5344CB8AC3E}">
        <p14:creationId xmlns:p14="http://schemas.microsoft.com/office/powerpoint/2010/main" val="2132940176"/>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wo column on three column grid with headers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60721" y="1353741"/>
            <a:ext cx="5334000" cy="479822"/>
          </a:xfrm>
        </p:spPr>
        <p:txBody>
          <a:bodyPr anchor="t">
            <a:noAutofit/>
          </a:bodyPr>
          <a:lstStyle>
            <a:lvl1pPr marL="0" indent="0">
              <a:buNone/>
              <a:defRPr sz="1500" b="1" cap="all" spc="38" baseline="0">
                <a:solidFill>
                  <a:srgbClr val="666666"/>
                </a:solidFill>
                <a:latin typeface="Segoe UI" pitchFamily="34" charset="0"/>
                <a:ea typeface="Segoe UI" pitchFamily="34" charset="0"/>
                <a:cs typeface="Segoe UI" pitchFamily="34" charset="0"/>
              </a:defRPr>
            </a:lvl1pPr>
            <a:lvl2pPr marL="343356" indent="0">
              <a:buNone/>
              <a:defRPr sz="1500" b="1"/>
            </a:lvl2pPr>
            <a:lvl3pPr marL="686713" indent="0">
              <a:buNone/>
              <a:defRPr sz="1400" b="1"/>
            </a:lvl3pPr>
            <a:lvl4pPr marL="1030069" indent="0">
              <a:buNone/>
              <a:defRPr sz="1200" b="1"/>
            </a:lvl4pPr>
            <a:lvl5pPr marL="1373425" indent="0">
              <a:buNone/>
              <a:defRPr sz="1200" b="1"/>
            </a:lvl5pPr>
            <a:lvl6pPr marL="1716782" indent="0">
              <a:buNone/>
              <a:defRPr sz="1200" b="1"/>
            </a:lvl6pPr>
            <a:lvl7pPr marL="2060138" indent="0">
              <a:buNone/>
              <a:defRPr sz="1200" b="1"/>
            </a:lvl7pPr>
            <a:lvl8pPr marL="2403494" indent="0">
              <a:buNone/>
              <a:defRPr sz="1200" b="1"/>
            </a:lvl8pPr>
            <a:lvl9pPr marL="2746850" indent="0">
              <a:buNone/>
              <a:defRPr sz="1200" b="1"/>
            </a:lvl9pPr>
          </a:lstStyle>
          <a:p>
            <a:pPr lvl="0"/>
            <a:r>
              <a:rPr lang="en-US" dirty="0" smtClean="0"/>
              <a:t>Click to Edit Headline</a:t>
            </a:r>
          </a:p>
        </p:txBody>
      </p:sp>
      <p:sp>
        <p:nvSpPr>
          <p:cNvPr id="5" name="Text Placeholder 4"/>
          <p:cNvSpPr>
            <a:spLocks noGrp="1"/>
          </p:cNvSpPr>
          <p:nvPr>
            <p:ph type="body" sz="quarter" idx="3" hasCustomPrompt="1"/>
          </p:nvPr>
        </p:nvSpPr>
        <p:spPr>
          <a:xfrm>
            <a:off x="6251961" y="1353741"/>
            <a:ext cx="2438400" cy="479822"/>
          </a:xfrm>
        </p:spPr>
        <p:txBody>
          <a:bodyPr anchor="t">
            <a:noAutofit/>
          </a:bodyPr>
          <a:lstStyle>
            <a:lvl1pPr marL="0" indent="0">
              <a:buNone/>
              <a:defRPr lang="en-US" sz="1500" b="1" kern="1200" cap="all" spc="38" baseline="0" dirty="0" smtClean="0">
                <a:solidFill>
                  <a:srgbClr val="666666"/>
                </a:solidFill>
                <a:latin typeface="Segoe UI" pitchFamily="34" charset="0"/>
                <a:ea typeface="Segoe UI" pitchFamily="34" charset="0"/>
                <a:cs typeface="Segoe UI" pitchFamily="34" charset="0"/>
              </a:defRPr>
            </a:lvl1pPr>
            <a:lvl2pPr marL="343356" indent="0">
              <a:buNone/>
              <a:defRPr sz="1500" b="1"/>
            </a:lvl2pPr>
            <a:lvl3pPr marL="686713" indent="0">
              <a:buNone/>
              <a:defRPr sz="1400" b="1"/>
            </a:lvl3pPr>
            <a:lvl4pPr marL="1030069" indent="0">
              <a:buNone/>
              <a:defRPr sz="1200" b="1"/>
            </a:lvl4pPr>
            <a:lvl5pPr marL="1373425" indent="0">
              <a:buNone/>
              <a:defRPr sz="1200" b="1"/>
            </a:lvl5pPr>
            <a:lvl6pPr marL="1716782" indent="0">
              <a:buNone/>
              <a:defRPr sz="1200" b="1"/>
            </a:lvl6pPr>
            <a:lvl7pPr marL="2060138" indent="0">
              <a:buNone/>
              <a:defRPr sz="1200" b="1"/>
            </a:lvl7pPr>
            <a:lvl8pPr marL="2403494" indent="0">
              <a:buNone/>
              <a:defRPr sz="1200" b="1"/>
            </a:lvl8pPr>
            <a:lvl9pPr marL="2746850" indent="0">
              <a:buNone/>
              <a:defRPr sz="1200" b="1"/>
            </a:lvl9pPr>
          </a:lstStyle>
          <a:p>
            <a:pPr lvl="0"/>
            <a:r>
              <a:rPr lang="en-US" dirty="0" smtClean="0"/>
              <a:t>Click to edit Headline</a:t>
            </a:r>
          </a:p>
        </p:txBody>
      </p:sp>
      <p:sp>
        <p:nvSpPr>
          <p:cNvPr id="15" name="Content Placeholder 3"/>
          <p:cNvSpPr>
            <a:spLocks noGrp="1"/>
          </p:cNvSpPr>
          <p:nvPr>
            <p:ph sz="half" idx="15"/>
          </p:nvPr>
        </p:nvSpPr>
        <p:spPr>
          <a:xfrm>
            <a:off x="460721" y="1828800"/>
            <a:ext cx="5350810" cy="2628900"/>
          </a:xfrm>
        </p:spPr>
        <p:txBody>
          <a:bodyPr>
            <a:noAutofit/>
          </a:bodyPr>
          <a:lstStyle>
            <a:lvl1pPr marL="239635" indent="-239635">
              <a:buFont typeface="Wingdings" pitchFamily="2" charset="2"/>
              <a:buChar char="§"/>
              <a:defRPr lang="en-US" sz="1800" kern="1200" dirty="0" smtClean="0">
                <a:solidFill>
                  <a:srgbClr val="666666"/>
                </a:solidFill>
                <a:latin typeface="Segoe UI" pitchFamily="34" charset="0"/>
                <a:ea typeface="Segoe UI" pitchFamily="34" charset="0"/>
                <a:cs typeface="Segoe UI" pitchFamily="34" charset="0"/>
              </a:defRPr>
            </a:lvl1pPr>
            <a:lvl2pPr marL="557955" indent="-214598">
              <a:buFont typeface="Wingdings" pitchFamily="2" charset="2"/>
              <a:buChar char="§"/>
              <a:defRPr sz="1500">
                <a:solidFill>
                  <a:srgbClr val="666666"/>
                </a:solidFill>
              </a:defRPr>
            </a:lvl2pPr>
            <a:lvl3pPr marL="858391" indent="-171677">
              <a:buFont typeface="Wingdings" pitchFamily="2" charset="2"/>
              <a:buChar char="§"/>
              <a:defRPr sz="1500">
                <a:solidFill>
                  <a:srgbClr val="666666"/>
                </a:solidFill>
              </a:defRPr>
            </a:lvl3pPr>
            <a:lvl4pPr marL="1201747" indent="-171677">
              <a:buFont typeface="Wingdings" pitchFamily="2" charset="2"/>
              <a:buChar char="§"/>
              <a:defRPr sz="1400">
                <a:solidFill>
                  <a:srgbClr val="666666"/>
                </a:solidFill>
              </a:defRPr>
            </a:lvl4pPr>
            <a:lvl5pPr marL="1545104" indent="-171677">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marL="240350" lvl="0"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Click to edit Master text styles</a:t>
            </a:r>
          </a:p>
          <a:p>
            <a:pPr marL="240350" lvl="1"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Second level</a:t>
            </a:r>
          </a:p>
          <a:p>
            <a:pPr marL="240350" lvl="2"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Third level</a:t>
            </a:r>
          </a:p>
          <a:p>
            <a:pPr marL="240350" lvl="3"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Fourth level</a:t>
            </a:r>
          </a:p>
          <a:p>
            <a:pPr marL="240350" lvl="4"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Fifth level</a:t>
            </a:r>
            <a:endParaRPr lang="en-US" dirty="0"/>
          </a:p>
        </p:txBody>
      </p:sp>
      <p:sp>
        <p:nvSpPr>
          <p:cNvPr id="17" name="Content Placeholder 3"/>
          <p:cNvSpPr>
            <a:spLocks noGrp="1"/>
          </p:cNvSpPr>
          <p:nvPr>
            <p:ph sz="half" idx="16"/>
          </p:nvPr>
        </p:nvSpPr>
        <p:spPr>
          <a:xfrm>
            <a:off x="6251964" y="1828800"/>
            <a:ext cx="2444447" cy="2628900"/>
          </a:xfrm>
        </p:spPr>
        <p:txBody>
          <a:bodyPr>
            <a:noAutofit/>
          </a:bodyPr>
          <a:lstStyle>
            <a:lvl1pPr marL="257517" indent="-257517">
              <a:buFont typeface="Wingdings" pitchFamily="2" charset="2"/>
              <a:buChar char="§"/>
              <a:defRPr lang="en-US" sz="1800" kern="1200" dirty="0" smtClean="0">
                <a:solidFill>
                  <a:srgbClr val="666666"/>
                </a:solidFill>
                <a:latin typeface="Segoe UI" pitchFamily="34" charset="0"/>
                <a:ea typeface="Segoe UI" pitchFamily="34" charset="0"/>
                <a:cs typeface="Segoe UI" pitchFamily="34" charset="0"/>
              </a:defRPr>
            </a:lvl1pPr>
            <a:lvl2pPr marL="557955" indent="-214598">
              <a:buFont typeface="Wingdings" pitchFamily="2" charset="2"/>
              <a:buChar char="§"/>
              <a:defRPr sz="1500">
                <a:solidFill>
                  <a:srgbClr val="666666"/>
                </a:solidFill>
              </a:defRPr>
            </a:lvl2pPr>
            <a:lvl3pPr marL="858391" indent="-171677">
              <a:buFont typeface="Wingdings" pitchFamily="2" charset="2"/>
              <a:buChar char="§"/>
              <a:defRPr sz="1500">
                <a:solidFill>
                  <a:srgbClr val="666666"/>
                </a:solidFill>
              </a:defRPr>
            </a:lvl3pPr>
            <a:lvl4pPr marL="1201747" indent="-171677">
              <a:buFont typeface="Wingdings" pitchFamily="2" charset="2"/>
              <a:buChar char="§"/>
              <a:defRPr sz="1400">
                <a:solidFill>
                  <a:srgbClr val="666666"/>
                </a:solidFill>
              </a:defRPr>
            </a:lvl4pPr>
            <a:lvl5pPr marL="1545104" indent="-171677">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marL="240350" lvl="0"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Click to edit Master text styles</a:t>
            </a:r>
          </a:p>
          <a:p>
            <a:pPr marL="240350" lvl="1"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Second level</a:t>
            </a:r>
          </a:p>
          <a:p>
            <a:pPr marL="240350" lvl="2"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Third level</a:t>
            </a:r>
          </a:p>
          <a:p>
            <a:pPr marL="240350" lvl="3"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Fourth level</a:t>
            </a:r>
          </a:p>
          <a:p>
            <a:pPr marL="240350" lvl="4"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Fifth level</a:t>
            </a:r>
            <a:endParaRPr lang="en-US" dirty="0"/>
          </a:p>
        </p:txBody>
      </p:sp>
      <p:sp>
        <p:nvSpPr>
          <p:cNvPr id="16"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21"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12" name="Date Placeholder 11"/>
          <p:cNvSpPr>
            <a:spLocks noGrp="1"/>
          </p:cNvSpPr>
          <p:nvPr>
            <p:ph type="dt" sz="half" idx="17"/>
          </p:nvPr>
        </p:nvSpPr>
        <p:spPr>
          <a:xfrm>
            <a:off x="905332" y="4743450"/>
            <a:ext cx="916071" cy="114300"/>
          </a:xfrm>
          <a:prstGeom prst="rect">
            <a:avLst/>
          </a:prstGeom>
        </p:spPr>
        <p:txBody>
          <a:bodyPr/>
          <a:lstStyle/>
          <a:p>
            <a:fld id="{939A9784-E11C-4866-94B9-8D8EADD0446E}" type="datetimeFigureOut">
              <a:rPr lang="en-US" smtClean="0"/>
              <a:pPr/>
              <a:t>6/10/2014</a:t>
            </a:fld>
            <a:endParaRPr lang="en-US"/>
          </a:p>
        </p:txBody>
      </p:sp>
      <p:sp>
        <p:nvSpPr>
          <p:cNvPr id="13" name="Slide Number Placeholder 12"/>
          <p:cNvSpPr>
            <a:spLocks noGrp="1"/>
          </p:cNvSpPr>
          <p:nvPr>
            <p:ph type="sldNum" sz="quarter" idx="18"/>
          </p:nvPr>
        </p:nvSpPr>
        <p:spPr>
          <a:xfrm>
            <a:off x="460721" y="4743450"/>
            <a:ext cx="387316" cy="114300"/>
          </a:xfrm>
          <a:prstGeom prst="rect">
            <a:avLst/>
          </a:prstGeom>
        </p:spPr>
        <p:txBody>
          <a:bodyPr/>
          <a:lstStyle/>
          <a:p>
            <a:fld id="{125F6646-975B-4C74-80DD-EF324C50A5E5}" type="slidenum">
              <a:rPr lang="en-US" smtClean="0"/>
              <a:pPr/>
              <a:t>‹#›</a:t>
            </a:fld>
            <a:endParaRPr lang="en-US"/>
          </a:p>
        </p:txBody>
      </p:sp>
      <p:sp>
        <p:nvSpPr>
          <p:cNvPr id="14" name="Footer Placeholder 13"/>
          <p:cNvSpPr>
            <a:spLocks noGrp="1"/>
          </p:cNvSpPr>
          <p:nvPr>
            <p:ph type="ftr" sz="quarter" idx="19"/>
          </p:nvPr>
        </p:nvSpPr>
        <p:spPr>
          <a:xfrm>
            <a:off x="460724" y="4846239"/>
            <a:ext cx="1360679" cy="96431"/>
          </a:xfrm>
          <a:prstGeom prst="rect">
            <a:avLst/>
          </a:prstGeom>
        </p:spPr>
        <p:txBody>
          <a:bodyPr/>
          <a:lstStyle/>
          <a:p>
            <a:endParaRPr lang="en-US"/>
          </a:p>
        </p:txBody>
      </p:sp>
      <p:sp>
        <p:nvSpPr>
          <p:cNvPr id="22"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Tree>
    <p:extLst>
      <p:ext uri="{BB962C8B-B14F-4D97-AF65-F5344CB8AC3E}">
        <p14:creationId xmlns:p14="http://schemas.microsoft.com/office/powerpoint/2010/main" val="183707981"/>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hree column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0724" y="1353743"/>
            <a:ext cx="2468319" cy="3103959"/>
          </a:xfrm>
        </p:spPr>
        <p:txBody>
          <a:bodyPr lIns="0">
            <a:noAutofit/>
          </a:bodyPr>
          <a:lstStyle>
            <a:lvl1pPr marL="257517" indent="-257517">
              <a:buFont typeface="Wingdings" pitchFamily="2" charset="2"/>
              <a:buChar char="§"/>
              <a:defRPr sz="1800">
                <a:solidFill>
                  <a:srgbClr val="666666"/>
                </a:solidFill>
              </a:defRPr>
            </a:lvl1pPr>
            <a:lvl2pPr marL="600873" indent="-257517">
              <a:buFont typeface="Wingdings" pitchFamily="2" charset="2"/>
              <a:buChar char="§"/>
              <a:defRPr sz="1500">
                <a:solidFill>
                  <a:srgbClr val="666666"/>
                </a:solidFill>
              </a:defRPr>
            </a:lvl2pPr>
            <a:lvl3pPr marL="944230" indent="-257517">
              <a:buFont typeface="Wingdings" pitchFamily="2" charset="2"/>
              <a:buChar char="§"/>
              <a:defRPr sz="1500">
                <a:solidFill>
                  <a:srgbClr val="666666"/>
                </a:solidFill>
              </a:defRPr>
            </a:lvl3pPr>
            <a:lvl4pPr marL="1244667" indent="-214598">
              <a:buFont typeface="Wingdings" pitchFamily="2" charset="2"/>
              <a:buChar char="§"/>
              <a:defRPr sz="1400">
                <a:solidFill>
                  <a:srgbClr val="666666"/>
                </a:solidFill>
              </a:defRPr>
            </a:lvl4pPr>
            <a:lvl5pPr marL="1588024" indent="-214598">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352203" y="1353743"/>
            <a:ext cx="2459328" cy="3103959"/>
          </a:xfrm>
        </p:spPr>
        <p:txBody>
          <a:bodyPr lIns="0">
            <a:noAutofit/>
          </a:bodyPr>
          <a:lstStyle>
            <a:lvl1pPr marL="257517" indent="-257517">
              <a:buFont typeface="Wingdings" pitchFamily="2" charset="2"/>
              <a:buChar char="§"/>
              <a:defRPr lang="en-US" sz="1800" kern="1200" dirty="0" smtClean="0">
                <a:solidFill>
                  <a:srgbClr val="666666"/>
                </a:solidFill>
                <a:latin typeface="Segoe UI" pitchFamily="34" charset="0"/>
                <a:ea typeface="Segoe UI" pitchFamily="34" charset="0"/>
                <a:cs typeface="Segoe UI" pitchFamily="34" charset="0"/>
              </a:defRPr>
            </a:lvl1pPr>
            <a:lvl2pPr marL="600873" indent="-257517">
              <a:buFont typeface="Wingdings" pitchFamily="2" charset="2"/>
              <a:buChar char="§"/>
              <a:defRPr sz="1500">
                <a:solidFill>
                  <a:srgbClr val="666666"/>
                </a:solidFill>
              </a:defRPr>
            </a:lvl2pPr>
            <a:lvl3pPr marL="944230" indent="-257517">
              <a:buFont typeface="Wingdings" pitchFamily="2" charset="2"/>
              <a:buChar char="§"/>
              <a:defRPr sz="1500">
                <a:solidFill>
                  <a:srgbClr val="666666"/>
                </a:solidFill>
              </a:defRPr>
            </a:lvl3pPr>
            <a:lvl4pPr marL="1244667" indent="-214598">
              <a:buFont typeface="Wingdings" pitchFamily="2" charset="2"/>
              <a:buChar char="§"/>
              <a:defRPr sz="1400">
                <a:solidFill>
                  <a:srgbClr val="666666"/>
                </a:solidFill>
              </a:defRPr>
            </a:lvl4pPr>
            <a:lvl5pPr marL="1588024" indent="-214598">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marL="240350" lvl="0" indent="-240350" algn="l" defTabSz="686713" rtl="0" eaLnBrk="1" latinLnBrk="0" hangingPunct="1">
              <a:lnSpc>
                <a:spcPts val="1803"/>
              </a:lnSpc>
              <a:spcBef>
                <a:spcPts val="1352"/>
              </a:spcBef>
              <a:spcAft>
                <a:spcPts val="451"/>
              </a:spcAft>
              <a:buClr>
                <a:srgbClr val="00B0F0"/>
              </a:buClr>
              <a:buSzPct val="100000"/>
            </a:pPr>
            <a:r>
              <a:rPr lang="en-US" smtClean="0"/>
              <a:t>Click to edit Master text styles</a:t>
            </a:r>
          </a:p>
          <a:p>
            <a:pPr marL="240350" lvl="1" indent="-240350" algn="l" defTabSz="686713" rtl="0" eaLnBrk="1" latinLnBrk="0" hangingPunct="1">
              <a:lnSpc>
                <a:spcPts val="1803"/>
              </a:lnSpc>
              <a:spcBef>
                <a:spcPts val="1352"/>
              </a:spcBef>
              <a:spcAft>
                <a:spcPts val="451"/>
              </a:spcAft>
              <a:buClr>
                <a:srgbClr val="00B0F0"/>
              </a:buClr>
              <a:buSzPct val="100000"/>
            </a:pPr>
            <a:r>
              <a:rPr lang="en-US" smtClean="0"/>
              <a:t>Second level</a:t>
            </a:r>
          </a:p>
          <a:p>
            <a:pPr marL="240350" lvl="2" indent="-240350" algn="l" defTabSz="686713" rtl="0" eaLnBrk="1" latinLnBrk="0" hangingPunct="1">
              <a:lnSpc>
                <a:spcPts val="1803"/>
              </a:lnSpc>
              <a:spcBef>
                <a:spcPts val="1352"/>
              </a:spcBef>
              <a:spcAft>
                <a:spcPts val="451"/>
              </a:spcAft>
              <a:buClr>
                <a:srgbClr val="00B0F0"/>
              </a:buClr>
              <a:buSzPct val="100000"/>
            </a:pPr>
            <a:r>
              <a:rPr lang="en-US" smtClean="0"/>
              <a:t>Third level</a:t>
            </a:r>
          </a:p>
          <a:p>
            <a:pPr marL="240350" lvl="3" indent="-240350" algn="l" defTabSz="686713" rtl="0" eaLnBrk="1" latinLnBrk="0" hangingPunct="1">
              <a:lnSpc>
                <a:spcPts val="1803"/>
              </a:lnSpc>
              <a:spcBef>
                <a:spcPts val="1352"/>
              </a:spcBef>
              <a:spcAft>
                <a:spcPts val="451"/>
              </a:spcAft>
              <a:buClr>
                <a:srgbClr val="00B0F0"/>
              </a:buClr>
              <a:buSzPct val="100000"/>
            </a:pPr>
            <a:r>
              <a:rPr lang="en-US" smtClean="0"/>
              <a:t>Fourth level</a:t>
            </a:r>
          </a:p>
          <a:p>
            <a:pPr marL="240350" lvl="4" indent="-240350" algn="l" defTabSz="686713" rtl="0" eaLnBrk="1" latinLnBrk="0" hangingPunct="1">
              <a:lnSpc>
                <a:spcPts val="1803"/>
              </a:lnSpc>
              <a:spcBef>
                <a:spcPts val="1352"/>
              </a:spcBef>
              <a:spcAft>
                <a:spcPts val="451"/>
              </a:spcAft>
              <a:buClr>
                <a:srgbClr val="00B0F0"/>
              </a:buClr>
              <a:buSzPct val="100000"/>
            </a:pPr>
            <a:r>
              <a:rPr lang="en-US" smtClean="0"/>
              <a:t>Fifth level</a:t>
            </a:r>
            <a:endParaRPr lang="en-US" dirty="0"/>
          </a:p>
        </p:txBody>
      </p:sp>
      <p:sp>
        <p:nvSpPr>
          <p:cNvPr id="12" name="Content Placeholder 3"/>
          <p:cNvSpPr>
            <a:spLocks noGrp="1"/>
          </p:cNvSpPr>
          <p:nvPr>
            <p:ph sz="half" idx="14"/>
          </p:nvPr>
        </p:nvSpPr>
        <p:spPr>
          <a:xfrm>
            <a:off x="6251964" y="1353743"/>
            <a:ext cx="2444447" cy="3103959"/>
          </a:xfrm>
        </p:spPr>
        <p:txBody>
          <a:bodyPr lIns="0">
            <a:noAutofit/>
          </a:bodyPr>
          <a:lstStyle>
            <a:lvl1pPr marL="257517" indent="-257517">
              <a:buFont typeface="Wingdings" pitchFamily="2" charset="2"/>
              <a:buChar char="§"/>
              <a:defRPr lang="en-US" sz="1800" kern="1200" dirty="0" smtClean="0">
                <a:solidFill>
                  <a:srgbClr val="666666"/>
                </a:solidFill>
                <a:latin typeface="Segoe UI" pitchFamily="34" charset="0"/>
                <a:ea typeface="Segoe UI" pitchFamily="34" charset="0"/>
                <a:cs typeface="Segoe UI" pitchFamily="34" charset="0"/>
              </a:defRPr>
            </a:lvl1pPr>
            <a:lvl2pPr marL="600873" indent="-257517">
              <a:buFont typeface="Wingdings" pitchFamily="2" charset="2"/>
              <a:buChar char="§"/>
              <a:defRPr sz="1500">
                <a:solidFill>
                  <a:srgbClr val="666666"/>
                </a:solidFill>
              </a:defRPr>
            </a:lvl2pPr>
            <a:lvl3pPr marL="944230" indent="-257517">
              <a:buFont typeface="Wingdings" pitchFamily="2" charset="2"/>
              <a:buChar char="§"/>
              <a:defRPr sz="1500">
                <a:solidFill>
                  <a:srgbClr val="666666"/>
                </a:solidFill>
              </a:defRPr>
            </a:lvl3pPr>
            <a:lvl4pPr marL="1244667" indent="-214598">
              <a:buFont typeface="Wingdings" pitchFamily="2" charset="2"/>
              <a:buChar char="§"/>
              <a:defRPr sz="1400">
                <a:solidFill>
                  <a:srgbClr val="666666"/>
                </a:solidFill>
              </a:defRPr>
            </a:lvl4pPr>
            <a:lvl5pPr marL="1588024" indent="-214598">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marL="240350" lvl="0" indent="-240350" algn="l" defTabSz="686713" rtl="0" eaLnBrk="1" latinLnBrk="0" hangingPunct="1">
              <a:lnSpc>
                <a:spcPts val="1803"/>
              </a:lnSpc>
              <a:spcBef>
                <a:spcPts val="1352"/>
              </a:spcBef>
              <a:spcAft>
                <a:spcPts val="451"/>
              </a:spcAft>
              <a:buClr>
                <a:srgbClr val="00B0F0"/>
              </a:buClr>
              <a:buSzPct val="100000"/>
            </a:pPr>
            <a:r>
              <a:rPr lang="en-US" smtClean="0"/>
              <a:t>Click to edit Master text styles</a:t>
            </a:r>
          </a:p>
          <a:p>
            <a:pPr marL="240350" lvl="1" indent="-240350" algn="l" defTabSz="686713" rtl="0" eaLnBrk="1" latinLnBrk="0" hangingPunct="1">
              <a:lnSpc>
                <a:spcPts val="1803"/>
              </a:lnSpc>
              <a:spcBef>
                <a:spcPts val="1352"/>
              </a:spcBef>
              <a:spcAft>
                <a:spcPts val="451"/>
              </a:spcAft>
              <a:buClr>
                <a:srgbClr val="00B0F0"/>
              </a:buClr>
              <a:buSzPct val="100000"/>
            </a:pPr>
            <a:r>
              <a:rPr lang="en-US" smtClean="0"/>
              <a:t>Second level</a:t>
            </a:r>
          </a:p>
          <a:p>
            <a:pPr marL="240350" lvl="2" indent="-240350" algn="l" defTabSz="686713" rtl="0" eaLnBrk="1" latinLnBrk="0" hangingPunct="1">
              <a:lnSpc>
                <a:spcPts val="1803"/>
              </a:lnSpc>
              <a:spcBef>
                <a:spcPts val="1352"/>
              </a:spcBef>
              <a:spcAft>
                <a:spcPts val="451"/>
              </a:spcAft>
              <a:buClr>
                <a:srgbClr val="00B0F0"/>
              </a:buClr>
              <a:buSzPct val="100000"/>
            </a:pPr>
            <a:r>
              <a:rPr lang="en-US" smtClean="0"/>
              <a:t>Third level</a:t>
            </a:r>
          </a:p>
          <a:p>
            <a:pPr marL="240350" lvl="3" indent="-240350" algn="l" defTabSz="686713" rtl="0" eaLnBrk="1" latinLnBrk="0" hangingPunct="1">
              <a:lnSpc>
                <a:spcPts val="1803"/>
              </a:lnSpc>
              <a:spcBef>
                <a:spcPts val="1352"/>
              </a:spcBef>
              <a:spcAft>
                <a:spcPts val="451"/>
              </a:spcAft>
              <a:buClr>
                <a:srgbClr val="00B0F0"/>
              </a:buClr>
              <a:buSzPct val="100000"/>
            </a:pPr>
            <a:r>
              <a:rPr lang="en-US" smtClean="0"/>
              <a:t>Fourth level</a:t>
            </a:r>
          </a:p>
          <a:p>
            <a:pPr marL="240350" lvl="4" indent="-240350" algn="l" defTabSz="686713" rtl="0" eaLnBrk="1" latinLnBrk="0" hangingPunct="1">
              <a:lnSpc>
                <a:spcPts val="1803"/>
              </a:lnSpc>
              <a:spcBef>
                <a:spcPts val="1352"/>
              </a:spcBef>
              <a:spcAft>
                <a:spcPts val="451"/>
              </a:spcAft>
              <a:buClr>
                <a:srgbClr val="00B0F0"/>
              </a:buClr>
              <a:buSzPct val="100000"/>
            </a:pPr>
            <a:r>
              <a:rPr lang="en-US" smtClean="0"/>
              <a:t>Fifth level</a:t>
            </a:r>
            <a:endParaRPr lang="en-US" dirty="0"/>
          </a:p>
        </p:txBody>
      </p:sp>
      <p:sp>
        <p:nvSpPr>
          <p:cNvPr id="15" name="Text Placeholder 12"/>
          <p:cNvSpPr>
            <a:spLocks noGrp="1"/>
          </p:cNvSpPr>
          <p:nvPr>
            <p:ph type="body" sz="quarter" idx="13" hasCustomPrompt="1"/>
          </p:nvPr>
        </p:nvSpPr>
        <p:spPr>
          <a:xfrm>
            <a:off x="457202" y="1028702"/>
            <a:ext cx="8185667"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9" name="Title 1"/>
          <p:cNvSpPr>
            <a:spLocks noGrp="1"/>
          </p:cNvSpPr>
          <p:nvPr>
            <p:ph type="title"/>
          </p:nvPr>
        </p:nvSpPr>
        <p:spPr>
          <a:xfrm>
            <a:off x="420533" y="186928"/>
            <a:ext cx="8229600" cy="857250"/>
          </a:xfrm>
        </p:spPr>
        <p:txBody>
          <a:bodyPr lIns="0"/>
          <a:lstStyle>
            <a:lvl1pPr algn="l">
              <a:defRPr/>
            </a:lvl1pPr>
          </a:lstStyle>
          <a:p>
            <a:r>
              <a:rPr lang="en-US" smtClean="0"/>
              <a:t>Click to edit Master title style</a:t>
            </a:r>
            <a:endParaRPr lang="en-US" dirty="0"/>
          </a:p>
        </p:txBody>
      </p:sp>
      <p:sp>
        <p:nvSpPr>
          <p:cNvPr id="11" name="Date Placeholder 10"/>
          <p:cNvSpPr>
            <a:spLocks noGrp="1"/>
          </p:cNvSpPr>
          <p:nvPr>
            <p:ph type="dt" sz="half" idx="16"/>
          </p:nvPr>
        </p:nvSpPr>
        <p:spPr>
          <a:xfrm>
            <a:off x="905332" y="4743450"/>
            <a:ext cx="916071" cy="114300"/>
          </a:xfrm>
          <a:prstGeom prst="rect">
            <a:avLst/>
          </a:prstGeom>
        </p:spPr>
        <p:txBody>
          <a:bodyPr/>
          <a:lstStyle/>
          <a:p>
            <a:fld id="{939A9784-E11C-4866-94B9-8D8EADD0446E}" type="datetimeFigureOut">
              <a:rPr lang="en-US" smtClean="0"/>
              <a:pPr/>
              <a:t>6/10/2014</a:t>
            </a:fld>
            <a:endParaRPr lang="en-US"/>
          </a:p>
        </p:txBody>
      </p:sp>
      <p:sp>
        <p:nvSpPr>
          <p:cNvPr id="13" name="Slide Number Placeholder 12"/>
          <p:cNvSpPr>
            <a:spLocks noGrp="1"/>
          </p:cNvSpPr>
          <p:nvPr>
            <p:ph type="sldNum" sz="quarter" idx="17"/>
          </p:nvPr>
        </p:nvSpPr>
        <p:spPr>
          <a:xfrm>
            <a:off x="460721" y="4743450"/>
            <a:ext cx="387316" cy="114300"/>
          </a:xfrm>
          <a:prstGeom prst="rect">
            <a:avLst/>
          </a:prstGeom>
        </p:spPr>
        <p:txBody>
          <a:bodyPr/>
          <a:lstStyle/>
          <a:p>
            <a:fld id="{125F6646-975B-4C74-80DD-EF324C50A5E5}" type="slidenum">
              <a:rPr lang="en-US" smtClean="0"/>
              <a:pPr/>
              <a:t>‹#›</a:t>
            </a:fld>
            <a:endParaRPr lang="en-US"/>
          </a:p>
        </p:txBody>
      </p:sp>
      <p:sp>
        <p:nvSpPr>
          <p:cNvPr id="14" name="Footer Placeholder 13"/>
          <p:cNvSpPr>
            <a:spLocks noGrp="1"/>
          </p:cNvSpPr>
          <p:nvPr>
            <p:ph type="ftr" sz="quarter" idx="18"/>
          </p:nvPr>
        </p:nvSpPr>
        <p:spPr>
          <a:xfrm>
            <a:off x="460724" y="4846239"/>
            <a:ext cx="1360679" cy="96431"/>
          </a:xfrm>
          <a:prstGeom prst="rect">
            <a:avLst/>
          </a:prstGeom>
        </p:spPr>
        <p:txBody>
          <a:bodyPr/>
          <a:lstStyle/>
          <a:p>
            <a:endParaRPr lang="en-US"/>
          </a:p>
        </p:txBody>
      </p:sp>
      <p:sp>
        <p:nvSpPr>
          <p:cNvPr id="20" name="Text Placeholder 3"/>
          <p:cNvSpPr>
            <a:spLocks noGrp="1"/>
          </p:cNvSpPr>
          <p:nvPr>
            <p:ph type="body" sz="half" idx="19"/>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Tree>
    <p:extLst>
      <p:ext uri="{BB962C8B-B14F-4D97-AF65-F5344CB8AC3E}">
        <p14:creationId xmlns:p14="http://schemas.microsoft.com/office/powerpoint/2010/main" val="257307073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3568090" y="1894932"/>
            <a:ext cx="2003058" cy="6858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6" tIns="34294" rIns="34294" bIns="68586" numCol="1" spcCol="0" rtlCol="0" fromWordArt="0" anchor="b" anchorCtr="0" forceAA="0" compatLnSpc="1">
            <a:prstTxWarp prst="textNoShape">
              <a:avLst/>
            </a:prstTxWarp>
            <a:normAutofit/>
          </a:bodyPr>
          <a:lstStyle>
            <a:lvl1pPr marL="0" indent="0">
              <a:buNone/>
              <a:defRPr lang="en-US" sz="1800" smtClean="0">
                <a:solidFill>
                  <a:schemeClr val="tx1">
                    <a:alpha val="99000"/>
                  </a:schemeClr>
                </a:solidFill>
                <a:ea typeface="Segoe UI" pitchFamily="34" charset="0"/>
                <a:cs typeface="Segoe UI" pitchFamily="34" charset="0"/>
              </a:defRPr>
            </a:lvl1pPr>
            <a:lvl2pPr>
              <a:defRPr lang="en-US" sz="1400" smtClean="0">
                <a:solidFill>
                  <a:schemeClr val="lt1"/>
                </a:solidFill>
              </a:defRPr>
            </a:lvl2pPr>
            <a:lvl3pPr>
              <a:defRPr lang="en-US" sz="1400" smtClean="0">
                <a:solidFill>
                  <a:schemeClr val="lt1"/>
                </a:solidFill>
              </a:defRPr>
            </a:lvl3pPr>
            <a:lvl4pPr>
              <a:defRPr lang="en-US" sz="1400" smtClean="0">
                <a:solidFill>
                  <a:schemeClr val="lt1"/>
                </a:solidFill>
              </a:defRPr>
            </a:lvl4pPr>
            <a:lvl5pPr>
              <a:defRPr lang="en-US" sz="1400">
                <a:solidFill>
                  <a:schemeClr val="lt1"/>
                </a:solidFill>
              </a:defRPr>
            </a:lvl5pPr>
          </a:lstStyle>
          <a:p>
            <a:pPr marL="0" lvl="0" defTabSz="685637" fontAlgn="base">
              <a:spcBef>
                <a:spcPct val="0"/>
              </a:spcBef>
              <a:spcAft>
                <a:spcPct val="0"/>
              </a:spcAft>
            </a:pPr>
            <a:r>
              <a:rPr lang="en-US" dirty="0" smtClean="0"/>
              <a:t>Click to edit Master text styles</a:t>
            </a:r>
          </a:p>
        </p:txBody>
      </p:sp>
      <p:sp>
        <p:nvSpPr>
          <p:cNvPr id="11" name="Text Placeholder 8"/>
          <p:cNvSpPr>
            <a:spLocks noGrp="1"/>
          </p:cNvSpPr>
          <p:nvPr>
            <p:ph type="body" sz="quarter" idx="12"/>
          </p:nvPr>
        </p:nvSpPr>
        <p:spPr>
          <a:xfrm>
            <a:off x="3568090" y="2580732"/>
            <a:ext cx="2003058" cy="1145286"/>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6" tIns="68586" rIns="34294" bIns="68586" numCol="1" spcCol="0" rtlCol="0" fromWordArt="0" anchor="t" anchorCtr="0" forceAA="0" compatLnSpc="1">
            <a:prstTxWarp prst="textNoShape">
              <a:avLst/>
            </a:prstTxWarp>
            <a:normAutofit/>
          </a:bodyPr>
          <a:lstStyle>
            <a:lvl1pPr marL="0" indent="0">
              <a:buNone/>
              <a:defRPr lang="en-US" sz="1200" dirty="0" smtClean="0">
                <a:solidFill>
                  <a:srgbClr val="0072C6">
                    <a:lumMod val="50000"/>
                    <a:alpha val="99000"/>
                  </a:srgbClr>
                </a:solidFill>
              </a:defRPr>
            </a:lvl1pPr>
          </a:lstStyle>
          <a:p>
            <a:pPr marL="0" lvl="0">
              <a:spcBef>
                <a:spcPts val="900"/>
              </a:spcBef>
            </a:pPr>
            <a:r>
              <a:rPr lang="en-US" dirty="0" smtClean="0"/>
              <a:t>Click to edit Master text styles</a:t>
            </a:r>
          </a:p>
        </p:txBody>
      </p:sp>
      <p:sp>
        <p:nvSpPr>
          <p:cNvPr id="12" name="Text Placeholder 8"/>
          <p:cNvSpPr>
            <a:spLocks noGrp="1"/>
          </p:cNvSpPr>
          <p:nvPr>
            <p:ph type="body" sz="quarter" idx="13"/>
          </p:nvPr>
        </p:nvSpPr>
        <p:spPr>
          <a:xfrm>
            <a:off x="5651519" y="1894932"/>
            <a:ext cx="2003058" cy="6858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6" tIns="34294" rIns="34294" bIns="68586" numCol="1" spcCol="0" rtlCol="0" fromWordArt="0" anchor="b" anchorCtr="0" forceAA="0" compatLnSpc="1">
            <a:prstTxWarp prst="textNoShape">
              <a:avLst/>
            </a:prstTxWarp>
            <a:normAutofit/>
          </a:bodyPr>
          <a:lstStyle>
            <a:lvl1pPr marL="0" indent="0">
              <a:buNone/>
              <a:defRPr lang="en-US" sz="1800" smtClean="0">
                <a:solidFill>
                  <a:schemeClr val="tx1">
                    <a:alpha val="99000"/>
                  </a:schemeClr>
                </a:solidFill>
                <a:ea typeface="Segoe UI" pitchFamily="34" charset="0"/>
                <a:cs typeface="Segoe UI" pitchFamily="34" charset="0"/>
              </a:defRPr>
            </a:lvl1pPr>
            <a:lvl2pPr>
              <a:defRPr lang="en-US" sz="1400" smtClean="0">
                <a:solidFill>
                  <a:schemeClr val="lt1"/>
                </a:solidFill>
              </a:defRPr>
            </a:lvl2pPr>
            <a:lvl3pPr>
              <a:defRPr lang="en-US" sz="1400" smtClean="0">
                <a:solidFill>
                  <a:schemeClr val="lt1"/>
                </a:solidFill>
              </a:defRPr>
            </a:lvl3pPr>
            <a:lvl4pPr>
              <a:defRPr lang="en-US" sz="1400" smtClean="0">
                <a:solidFill>
                  <a:schemeClr val="lt1"/>
                </a:solidFill>
              </a:defRPr>
            </a:lvl4pPr>
            <a:lvl5pPr>
              <a:defRPr lang="en-US" sz="1400">
                <a:solidFill>
                  <a:schemeClr val="lt1"/>
                </a:solidFill>
              </a:defRPr>
            </a:lvl5pPr>
          </a:lstStyle>
          <a:p>
            <a:pPr marL="0" lvl="0" defTabSz="685637" fontAlgn="base">
              <a:spcBef>
                <a:spcPct val="0"/>
              </a:spcBef>
              <a:spcAft>
                <a:spcPct val="0"/>
              </a:spcAft>
            </a:pPr>
            <a:r>
              <a:rPr lang="en-US" dirty="0" smtClean="0"/>
              <a:t>Click to edit Master text styles</a:t>
            </a:r>
          </a:p>
        </p:txBody>
      </p:sp>
      <p:sp>
        <p:nvSpPr>
          <p:cNvPr id="13" name="Text Placeholder 8"/>
          <p:cNvSpPr>
            <a:spLocks noGrp="1"/>
          </p:cNvSpPr>
          <p:nvPr>
            <p:ph type="body" sz="quarter" idx="14"/>
          </p:nvPr>
        </p:nvSpPr>
        <p:spPr>
          <a:xfrm>
            <a:off x="5651519" y="2580732"/>
            <a:ext cx="2003058" cy="1145286"/>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6" tIns="68586" rIns="34294" bIns="68586" numCol="1" spcCol="0" rtlCol="0" fromWordArt="0" anchor="t" anchorCtr="0" forceAA="0" compatLnSpc="1">
            <a:prstTxWarp prst="textNoShape">
              <a:avLst/>
            </a:prstTxWarp>
            <a:normAutofit/>
          </a:bodyPr>
          <a:lstStyle>
            <a:lvl1pPr marL="0" indent="0">
              <a:buNone/>
              <a:defRPr lang="en-US" sz="1200" dirty="0" smtClean="0">
                <a:solidFill>
                  <a:srgbClr val="0072C6">
                    <a:lumMod val="50000"/>
                    <a:alpha val="99000"/>
                  </a:srgbClr>
                </a:solidFill>
              </a:defRPr>
            </a:lvl1pPr>
          </a:lstStyle>
          <a:p>
            <a:pPr marL="0" lvl="0">
              <a:spcBef>
                <a:spcPts val="900"/>
              </a:spcBef>
            </a:pPr>
            <a:r>
              <a:rPr lang="en-US" dirty="0" smtClean="0"/>
              <a:t>Click to edit Master text styles</a:t>
            </a:r>
          </a:p>
        </p:txBody>
      </p:sp>
      <p:sp>
        <p:nvSpPr>
          <p:cNvPr id="14" name="Text Placeholder 8"/>
          <p:cNvSpPr>
            <a:spLocks noGrp="1"/>
          </p:cNvSpPr>
          <p:nvPr>
            <p:ph type="body" sz="quarter" idx="15"/>
          </p:nvPr>
        </p:nvSpPr>
        <p:spPr>
          <a:xfrm>
            <a:off x="1486973" y="1894932"/>
            <a:ext cx="2003058" cy="6858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6" tIns="34294" rIns="34294" bIns="68586" numCol="1" spcCol="0" rtlCol="0" fromWordArt="0" anchor="b" anchorCtr="0" forceAA="0" compatLnSpc="1">
            <a:prstTxWarp prst="textNoShape">
              <a:avLst/>
            </a:prstTxWarp>
            <a:normAutofit/>
          </a:bodyPr>
          <a:lstStyle>
            <a:lvl1pPr marL="0" indent="0">
              <a:buNone/>
              <a:defRPr lang="en-US" sz="1800" smtClean="0">
                <a:solidFill>
                  <a:schemeClr val="tx1">
                    <a:alpha val="99000"/>
                  </a:schemeClr>
                </a:solidFill>
                <a:ea typeface="Segoe UI" pitchFamily="34" charset="0"/>
                <a:cs typeface="Segoe UI" pitchFamily="34" charset="0"/>
              </a:defRPr>
            </a:lvl1pPr>
            <a:lvl2pPr>
              <a:defRPr lang="en-US" sz="1400" smtClean="0">
                <a:solidFill>
                  <a:schemeClr val="lt1"/>
                </a:solidFill>
              </a:defRPr>
            </a:lvl2pPr>
            <a:lvl3pPr>
              <a:defRPr lang="en-US" sz="1400" smtClean="0">
                <a:solidFill>
                  <a:schemeClr val="lt1"/>
                </a:solidFill>
              </a:defRPr>
            </a:lvl3pPr>
            <a:lvl4pPr>
              <a:defRPr lang="en-US" sz="1400" smtClean="0">
                <a:solidFill>
                  <a:schemeClr val="lt1"/>
                </a:solidFill>
              </a:defRPr>
            </a:lvl4pPr>
            <a:lvl5pPr>
              <a:defRPr lang="en-US" sz="1400">
                <a:solidFill>
                  <a:schemeClr val="lt1"/>
                </a:solidFill>
              </a:defRPr>
            </a:lvl5pPr>
          </a:lstStyle>
          <a:p>
            <a:pPr marL="0" lvl="0" defTabSz="685637" fontAlgn="base">
              <a:spcBef>
                <a:spcPct val="0"/>
              </a:spcBef>
              <a:spcAft>
                <a:spcPct val="0"/>
              </a:spcAft>
            </a:pPr>
            <a:r>
              <a:rPr lang="en-US" dirty="0" smtClean="0"/>
              <a:t>Click to edit Master text styles</a:t>
            </a:r>
          </a:p>
        </p:txBody>
      </p:sp>
      <p:sp>
        <p:nvSpPr>
          <p:cNvPr id="15" name="Text Placeholder 8"/>
          <p:cNvSpPr>
            <a:spLocks noGrp="1"/>
          </p:cNvSpPr>
          <p:nvPr>
            <p:ph type="body" sz="quarter" idx="16"/>
          </p:nvPr>
        </p:nvSpPr>
        <p:spPr>
          <a:xfrm>
            <a:off x="1486973" y="2580732"/>
            <a:ext cx="2003058" cy="1145286"/>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6" tIns="68586" rIns="34294" bIns="68586" numCol="1" spcCol="0" rtlCol="0" fromWordArt="0" anchor="t" anchorCtr="0" forceAA="0" compatLnSpc="1">
            <a:prstTxWarp prst="textNoShape">
              <a:avLst/>
            </a:prstTxWarp>
            <a:normAutofit/>
          </a:bodyPr>
          <a:lstStyle>
            <a:lvl1pPr marL="0" indent="0">
              <a:buNone/>
              <a:defRPr lang="en-US" sz="1200" dirty="0" smtClean="0">
                <a:solidFill>
                  <a:srgbClr val="0072C6">
                    <a:lumMod val="50000"/>
                    <a:alpha val="99000"/>
                  </a:srgbClr>
                </a:solidFill>
              </a:defRPr>
            </a:lvl1pPr>
          </a:lstStyle>
          <a:p>
            <a:pPr marL="0" lvl="0">
              <a:spcBef>
                <a:spcPts val="900"/>
              </a:spcBef>
            </a:pPr>
            <a:r>
              <a:rPr lang="en-US" dirty="0" smtClean="0"/>
              <a:t>Click to edit Master text styles</a:t>
            </a:r>
          </a:p>
        </p:txBody>
      </p:sp>
    </p:spTree>
    <p:extLst>
      <p:ext uri="{BB962C8B-B14F-4D97-AF65-F5344CB8AC3E}">
        <p14:creationId xmlns:p14="http://schemas.microsoft.com/office/powerpoint/2010/main" val="2828435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11"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5"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8" name="Date Placeholder 7"/>
          <p:cNvSpPr>
            <a:spLocks noGrp="1"/>
          </p:cNvSpPr>
          <p:nvPr>
            <p:ph type="dt" sz="half" idx="14"/>
          </p:nvPr>
        </p:nvSpPr>
        <p:spPr>
          <a:xfrm>
            <a:off x="905332" y="4743450"/>
            <a:ext cx="916071" cy="114300"/>
          </a:xfrm>
          <a:prstGeom prst="rect">
            <a:avLst/>
          </a:prstGeom>
        </p:spPr>
        <p:txBody>
          <a:bodyPr/>
          <a:lstStyle/>
          <a:p>
            <a:fld id="{939A9784-E11C-4866-94B9-8D8EADD0446E}" type="datetimeFigureOut">
              <a:rPr lang="en-US" smtClean="0"/>
              <a:pPr/>
              <a:t>6/10/2014</a:t>
            </a:fld>
            <a:endParaRPr lang="en-US"/>
          </a:p>
        </p:txBody>
      </p:sp>
      <p:sp>
        <p:nvSpPr>
          <p:cNvPr id="9" name="Slide Number Placeholder 8"/>
          <p:cNvSpPr>
            <a:spLocks noGrp="1"/>
          </p:cNvSpPr>
          <p:nvPr>
            <p:ph type="sldNum" sz="quarter" idx="15"/>
          </p:nvPr>
        </p:nvSpPr>
        <p:spPr>
          <a:xfrm>
            <a:off x="460721" y="4743450"/>
            <a:ext cx="387316" cy="114300"/>
          </a:xfrm>
          <a:prstGeom prst="rect">
            <a:avLst/>
          </a:prstGeom>
        </p:spPr>
        <p:txBody>
          <a:bodyPr/>
          <a:lstStyle/>
          <a:p>
            <a:fld id="{125F6646-975B-4C74-80DD-EF324C50A5E5}" type="slidenum">
              <a:rPr lang="en-US" smtClean="0"/>
              <a:pPr/>
              <a:t>‹#›</a:t>
            </a:fld>
            <a:endParaRPr lang="en-US"/>
          </a:p>
        </p:txBody>
      </p:sp>
      <p:sp>
        <p:nvSpPr>
          <p:cNvPr id="10" name="Footer Placeholder 9"/>
          <p:cNvSpPr>
            <a:spLocks noGrp="1"/>
          </p:cNvSpPr>
          <p:nvPr>
            <p:ph type="ftr" sz="quarter" idx="16"/>
          </p:nvPr>
        </p:nvSpPr>
        <p:spPr>
          <a:xfrm>
            <a:off x="460724" y="4846239"/>
            <a:ext cx="1360679" cy="96431"/>
          </a:xfrm>
          <a:prstGeom prst="rect">
            <a:avLst/>
          </a:prstGeom>
        </p:spPr>
        <p:txBody>
          <a:bodyPr/>
          <a:lstStyle/>
          <a:p>
            <a:endParaRPr lang="en-US"/>
          </a:p>
        </p:txBody>
      </p:sp>
      <p:sp>
        <p:nvSpPr>
          <p:cNvPr id="16"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Tree>
    <p:extLst>
      <p:ext uri="{BB962C8B-B14F-4D97-AF65-F5344CB8AC3E}">
        <p14:creationId xmlns:p14="http://schemas.microsoft.com/office/powerpoint/2010/main" val="2095048708"/>
      </p:ext>
    </p:extLst>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Full bleed picture with title (top)">
    <p:spTree>
      <p:nvGrpSpPr>
        <p:cNvPr id="1" name=""/>
        <p:cNvGrpSpPr/>
        <p:nvPr/>
      </p:nvGrpSpPr>
      <p:grpSpPr>
        <a:xfrm>
          <a:off x="0" y="0"/>
          <a:ext cx="0" cy="0"/>
          <a:chOff x="0" y="0"/>
          <a:chExt cx="0" cy="0"/>
        </a:xfrm>
      </p:grpSpPr>
      <p:sp>
        <p:nvSpPr>
          <p:cNvPr id="17" name="Picture Placeholder 2"/>
          <p:cNvSpPr>
            <a:spLocks noGrp="1"/>
          </p:cNvSpPr>
          <p:nvPr>
            <p:ph type="pic" idx="1"/>
          </p:nvPr>
        </p:nvSpPr>
        <p:spPr>
          <a:xfrm>
            <a:off x="0" y="1028700"/>
            <a:ext cx="9144000" cy="4114800"/>
          </a:xfrm>
        </p:spPr>
        <p:txBody>
          <a:bodyPr lIns="0"/>
          <a:lstStyle>
            <a:lvl1pPr marL="0" indent="0">
              <a:buNone/>
              <a:defRPr sz="2400"/>
            </a:lvl1pPr>
            <a:lvl2pPr marL="343356" indent="0">
              <a:buNone/>
              <a:defRPr sz="2100"/>
            </a:lvl2pPr>
            <a:lvl3pPr marL="686713" indent="0">
              <a:buNone/>
              <a:defRPr sz="1800"/>
            </a:lvl3pPr>
            <a:lvl4pPr marL="1030069" indent="0">
              <a:buNone/>
              <a:defRPr sz="1500"/>
            </a:lvl4pPr>
            <a:lvl5pPr marL="1373425" indent="0">
              <a:buNone/>
              <a:defRPr sz="1500"/>
            </a:lvl5pPr>
            <a:lvl6pPr marL="1716782" indent="0">
              <a:buNone/>
              <a:defRPr sz="1500"/>
            </a:lvl6pPr>
            <a:lvl7pPr marL="2060138" indent="0">
              <a:buNone/>
              <a:defRPr sz="1500"/>
            </a:lvl7pPr>
            <a:lvl8pPr marL="2403494" indent="0">
              <a:buNone/>
              <a:defRPr sz="1500"/>
            </a:lvl8pPr>
            <a:lvl9pPr marL="2746850" indent="0">
              <a:buNone/>
              <a:defRPr sz="1500"/>
            </a:lvl9pPr>
          </a:lstStyle>
          <a:p>
            <a:r>
              <a:rPr lang="en-US" smtClean="0"/>
              <a:t>Click icon to add picture</a:t>
            </a:r>
            <a:endParaRPr lang="en-US" dirty="0"/>
          </a:p>
        </p:txBody>
      </p:sp>
      <p:sp>
        <p:nvSpPr>
          <p:cNvPr id="18" name="Title 17"/>
          <p:cNvSpPr>
            <a:spLocks noGrp="1"/>
          </p:cNvSpPr>
          <p:nvPr>
            <p:ph type="title"/>
          </p:nvPr>
        </p:nvSpPr>
        <p:spPr>
          <a:xfrm>
            <a:off x="0" y="2"/>
            <a:ext cx="9144000" cy="1044177"/>
          </a:xfrm>
          <a:solidFill>
            <a:srgbClr val="00B0F0"/>
          </a:solidFill>
        </p:spPr>
        <p:txBody>
          <a:bodyPr lIns="137342"/>
          <a:lstStyle>
            <a:lvl1pPr marL="309021">
              <a:defRPr>
                <a:solidFill>
                  <a:schemeClr val="bg1"/>
                </a:solidFill>
              </a:defRPr>
            </a:lvl1pPr>
          </a:lstStyle>
          <a:p>
            <a:r>
              <a:rPr lang="en-US" smtClean="0"/>
              <a:t>Click to edit Master title style</a:t>
            </a:r>
            <a:endParaRPr lang="en-US" dirty="0"/>
          </a:p>
        </p:txBody>
      </p:sp>
      <p:sp>
        <p:nvSpPr>
          <p:cNvPr id="5" name="Date Placeholder 4"/>
          <p:cNvSpPr>
            <a:spLocks noGrp="1"/>
          </p:cNvSpPr>
          <p:nvPr>
            <p:ph type="dt" sz="half" idx="10"/>
          </p:nvPr>
        </p:nvSpPr>
        <p:spPr>
          <a:xfrm>
            <a:off x="905332" y="4743450"/>
            <a:ext cx="916071" cy="114300"/>
          </a:xfrm>
          <a:prstGeom prst="rect">
            <a:avLst/>
          </a:prstGeom>
        </p:spPr>
        <p:txBody>
          <a:bodyPr/>
          <a:lstStyle/>
          <a:p>
            <a:fld id="{939A9784-E11C-4866-94B9-8D8EADD0446E}" type="datetimeFigureOut">
              <a:rPr lang="en-US" smtClean="0"/>
              <a:pPr/>
              <a:t>6/10/2014</a:t>
            </a:fld>
            <a:endParaRPr lang="en-US"/>
          </a:p>
        </p:txBody>
      </p:sp>
      <p:sp>
        <p:nvSpPr>
          <p:cNvPr id="6" name="Slide Number Placeholder 5"/>
          <p:cNvSpPr>
            <a:spLocks noGrp="1"/>
          </p:cNvSpPr>
          <p:nvPr>
            <p:ph type="sldNum" sz="quarter" idx="11"/>
          </p:nvPr>
        </p:nvSpPr>
        <p:spPr>
          <a:xfrm>
            <a:off x="460721" y="4743450"/>
            <a:ext cx="387316" cy="114300"/>
          </a:xfrm>
          <a:prstGeom prst="rect">
            <a:avLst/>
          </a:prstGeom>
        </p:spPr>
        <p:txBody>
          <a:bodyPr/>
          <a:lstStyle/>
          <a:p>
            <a:fld id="{125F6646-975B-4C74-80DD-EF324C50A5E5}" type="slidenum">
              <a:rPr lang="en-US" smtClean="0"/>
              <a:pPr/>
              <a:t>‹#›</a:t>
            </a:fld>
            <a:endParaRPr lang="en-US"/>
          </a:p>
        </p:txBody>
      </p:sp>
      <p:sp>
        <p:nvSpPr>
          <p:cNvPr id="7" name="Footer Placeholder 6"/>
          <p:cNvSpPr>
            <a:spLocks noGrp="1"/>
          </p:cNvSpPr>
          <p:nvPr>
            <p:ph type="ftr" sz="quarter" idx="12"/>
          </p:nvPr>
        </p:nvSpPr>
        <p:spPr>
          <a:xfrm>
            <a:off x="460724" y="4846239"/>
            <a:ext cx="1360679" cy="96431"/>
          </a:xfrm>
          <a:prstGeom prst="rect">
            <a:avLst/>
          </a:prstGeom>
        </p:spPr>
        <p:txBody>
          <a:bodyPr/>
          <a:lstStyle/>
          <a:p>
            <a:endParaRPr lang="en-US"/>
          </a:p>
        </p:txBody>
      </p:sp>
      <p:sp>
        <p:nvSpPr>
          <p:cNvPr id="9"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Tree>
    <p:extLst>
      <p:ext uri="{BB962C8B-B14F-4D97-AF65-F5344CB8AC3E}">
        <p14:creationId xmlns:p14="http://schemas.microsoft.com/office/powerpoint/2010/main" val="1946113564"/>
      </p:ext>
    </p:extLst>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Full bleed picture with title (bottom)">
    <p:spTree>
      <p:nvGrpSpPr>
        <p:cNvPr id="1" name=""/>
        <p:cNvGrpSpPr/>
        <p:nvPr/>
      </p:nvGrpSpPr>
      <p:grpSpPr>
        <a:xfrm>
          <a:off x="0" y="0"/>
          <a:ext cx="0" cy="0"/>
          <a:chOff x="0" y="0"/>
          <a:chExt cx="0" cy="0"/>
        </a:xfrm>
      </p:grpSpPr>
      <p:sp>
        <p:nvSpPr>
          <p:cNvPr id="17" name="Picture Placeholder 2"/>
          <p:cNvSpPr>
            <a:spLocks noGrp="1"/>
          </p:cNvSpPr>
          <p:nvPr>
            <p:ph type="pic" idx="1"/>
          </p:nvPr>
        </p:nvSpPr>
        <p:spPr>
          <a:xfrm>
            <a:off x="0" y="0"/>
            <a:ext cx="9144000" cy="4114800"/>
          </a:xfrm>
        </p:spPr>
        <p:txBody>
          <a:bodyPr lIns="0"/>
          <a:lstStyle>
            <a:lvl1pPr marL="0" indent="0">
              <a:buNone/>
              <a:defRPr sz="2400"/>
            </a:lvl1pPr>
            <a:lvl2pPr marL="343356" indent="0">
              <a:buNone/>
              <a:defRPr sz="2100"/>
            </a:lvl2pPr>
            <a:lvl3pPr marL="686713" indent="0">
              <a:buNone/>
              <a:defRPr sz="1800"/>
            </a:lvl3pPr>
            <a:lvl4pPr marL="1030069" indent="0">
              <a:buNone/>
              <a:defRPr sz="1500"/>
            </a:lvl4pPr>
            <a:lvl5pPr marL="1373425" indent="0">
              <a:buNone/>
              <a:defRPr sz="1500"/>
            </a:lvl5pPr>
            <a:lvl6pPr marL="1716782" indent="0">
              <a:buNone/>
              <a:defRPr sz="1500"/>
            </a:lvl6pPr>
            <a:lvl7pPr marL="2060138" indent="0">
              <a:buNone/>
              <a:defRPr sz="1500"/>
            </a:lvl7pPr>
            <a:lvl8pPr marL="2403494" indent="0">
              <a:buNone/>
              <a:defRPr sz="1500"/>
            </a:lvl8pPr>
            <a:lvl9pPr marL="2746850" indent="0">
              <a:buNone/>
              <a:defRPr sz="1500"/>
            </a:lvl9pPr>
          </a:lstStyle>
          <a:p>
            <a:r>
              <a:rPr lang="en-US" smtClean="0"/>
              <a:t>Click icon to add picture</a:t>
            </a:r>
            <a:endParaRPr lang="en-US" dirty="0"/>
          </a:p>
        </p:txBody>
      </p:sp>
      <p:sp>
        <p:nvSpPr>
          <p:cNvPr id="18" name="Title 17"/>
          <p:cNvSpPr>
            <a:spLocks noGrp="1"/>
          </p:cNvSpPr>
          <p:nvPr>
            <p:ph type="title"/>
          </p:nvPr>
        </p:nvSpPr>
        <p:spPr>
          <a:xfrm>
            <a:off x="0" y="4099325"/>
            <a:ext cx="9144000" cy="1044177"/>
          </a:xfrm>
          <a:solidFill>
            <a:srgbClr val="00B0F0"/>
          </a:solidFill>
        </p:spPr>
        <p:txBody>
          <a:bodyPr lIns="137342" tIns="171677" anchor="t" anchorCtr="0"/>
          <a:lstStyle>
            <a:lvl1pPr marL="309021">
              <a:spcAft>
                <a:spcPts val="1803"/>
              </a:spcAft>
              <a:defRPr>
                <a:solidFill>
                  <a:schemeClr val="bg1"/>
                </a:solidFill>
              </a:defRPr>
            </a:lvl1pPr>
          </a:lstStyle>
          <a:p>
            <a:r>
              <a:rPr lang="en-US" smtClean="0"/>
              <a:t>Click to edit Master title style</a:t>
            </a:r>
            <a:endParaRPr lang="en-US" dirty="0"/>
          </a:p>
        </p:txBody>
      </p:sp>
      <p:pic>
        <p:nvPicPr>
          <p:cNvPr id="12" name="Picture 2" descr="\\windesign\secure\_Projects\BrandUX\_Windows_8\Internal Identity\ppt templates\wind8ws_large_final.png"/>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7759713" y="4704591"/>
            <a:ext cx="1210913" cy="400049"/>
          </a:xfrm>
          <a:prstGeom prst="rect">
            <a:avLst/>
          </a:prstGeom>
          <a:extLst/>
        </p:spPr>
      </p:pic>
      <p:sp>
        <p:nvSpPr>
          <p:cNvPr id="11" name="Date Placeholder 10"/>
          <p:cNvSpPr>
            <a:spLocks noGrp="1"/>
          </p:cNvSpPr>
          <p:nvPr>
            <p:ph type="dt" sz="half" idx="10"/>
          </p:nvPr>
        </p:nvSpPr>
        <p:spPr>
          <a:xfrm>
            <a:off x="905332" y="4743450"/>
            <a:ext cx="916071" cy="114300"/>
          </a:xfrm>
          <a:prstGeom prst="rect">
            <a:avLst/>
          </a:prstGeom>
        </p:spPr>
        <p:txBody>
          <a:bodyPr/>
          <a:lstStyle>
            <a:lvl1pPr>
              <a:defRPr>
                <a:solidFill>
                  <a:schemeClr val="bg1"/>
                </a:solidFill>
              </a:defRPr>
            </a:lvl1pPr>
          </a:lstStyle>
          <a:p>
            <a:fld id="{939A9784-E11C-4866-94B9-8D8EADD0446E}" type="datetimeFigureOut">
              <a:rPr lang="en-US" smtClean="0">
                <a:solidFill>
                  <a:prstClr val="white"/>
                </a:solidFill>
              </a:rPr>
              <a:pPr/>
              <a:t>6/10/2014</a:t>
            </a:fld>
            <a:endParaRPr lang="en-US">
              <a:solidFill>
                <a:prstClr val="white"/>
              </a:solidFill>
            </a:endParaRPr>
          </a:p>
        </p:txBody>
      </p:sp>
      <p:sp>
        <p:nvSpPr>
          <p:cNvPr id="13" name="Slide Number Placeholder 12"/>
          <p:cNvSpPr>
            <a:spLocks noGrp="1"/>
          </p:cNvSpPr>
          <p:nvPr>
            <p:ph type="sldNum" sz="quarter" idx="11"/>
          </p:nvPr>
        </p:nvSpPr>
        <p:spPr>
          <a:xfrm>
            <a:off x="460721" y="4743450"/>
            <a:ext cx="387316" cy="114300"/>
          </a:xfrm>
          <a:prstGeom prst="rect">
            <a:avLst/>
          </a:prstGeom>
        </p:spPr>
        <p:txBody>
          <a:bodyPr/>
          <a:lstStyle>
            <a:lvl1pPr>
              <a:defRPr>
                <a:solidFill>
                  <a:schemeClr val="bg1"/>
                </a:solidFill>
              </a:defRPr>
            </a:lvl1pPr>
          </a:lstStyle>
          <a:p>
            <a:fld id="{125F6646-975B-4C74-80DD-EF324C50A5E5}" type="slidenum">
              <a:rPr lang="en-US" smtClean="0">
                <a:solidFill>
                  <a:prstClr val="white"/>
                </a:solidFill>
              </a:rPr>
              <a:pPr/>
              <a:t>‹#›</a:t>
            </a:fld>
            <a:endParaRPr lang="en-US">
              <a:solidFill>
                <a:prstClr val="white"/>
              </a:solidFill>
            </a:endParaRPr>
          </a:p>
        </p:txBody>
      </p:sp>
      <p:sp>
        <p:nvSpPr>
          <p:cNvPr id="14" name="Footer Placeholder 13"/>
          <p:cNvSpPr>
            <a:spLocks noGrp="1"/>
          </p:cNvSpPr>
          <p:nvPr>
            <p:ph type="ftr" sz="quarter" idx="12"/>
          </p:nvPr>
        </p:nvSpPr>
        <p:spPr>
          <a:xfrm>
            <a:off x="460724" y="4846239"/>
            <a:ext cx="1360679" cy="96431"/>
          </a:xfrm>
          <a:prstGeom prst="rect">
            <a:avLst/>
          </a:prstGeom>
        </p:spPr>
        <p:txBody>
          <a:bodyPr/>
          <a:lstStyle>
            <a:lvl1pPr>
              <a:defRPr>
                <a:solidFill>
                  <a:schemeClr val="bg1"/>
                </a:solidFill>
              </a:defRPr>
            </a:lvl1pPr>
          </a:lstStyle>
          <a:p>
            <a:endParaRPr lang="en-US">
              <a:solidFill>
                <a:prstClr val="white"/>
              </a:solidFill>
            </a:endParaRPr>
          </a:p>
        </p:txBody>
      </p:sp>
    </p:spTree>
    <p:extLst>
      <p:ext uri="{BB962C8B-B14F-4D97-AF65-F5344CB8AC3E}">
        <p14:creationId xmlns:p14="http://schemas.microsoft.com/office/powerpoint/2010/main" val="2219186365"/>
      </p:ext>
    </p:extLst>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0" name="Rectangle 19"/>
          <p:cNvSpPr/>
          <p:nvPr/>
        </p:nvSpPr>
        <p:spPr>
          <a:xfrm>
            <a:off x="-597"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672" tIns="34335" rIns="68672" bIns="34335" rtlCol="0" anchor="ctr"/>
          <a:lstStyle/>
          <a:p>
            <a:pPr algn="ctr"/>
            <a:endParaRPr lang="en-US">
              <a:solidFill>
                <a:prstClr val="white"/>
              </a:solidFill>
            </a:endParaRPr>
          </a:p>
        </p:txBody>
      </p:sp>
      <p:grpSp>
        <p:nvGrpSpPr>
          <p:cNvPr id="22" name="Group 21"/>
          <p:cNvGrpSpPr/>
          <p:nvPr/>
        </p:nvGrpSpPr>
        <p:grpSpPr>
          <a:xfrm>
            <a:off x="-11338" y="0"/>
            <a:ext cx="9155339" cy="5143500"/>
            <a:chOff x="-11340" y="0"/>
            <a:chExt cx="9155340" cy="6858000"/>
          </a:xfrm>
        </p:grpSpPr>
        <p:sp>
          <p:nvSpPr>
            <p:cNvPr id="23" name="Rectangle 22"/>
            <p:cNvSpPr/>
            <p:nvPr userDrawn="1"/>
          </p:nvSpPr>
          <p:spPr>
            <a:xfrm>
              <a:off x="0" y="0"/>
              <a:ext cx="9144000" cy="6858000"/>
            </a:xfrm>
            <a:prstGeom prst="rect">
              <a:avLst/>
            </a:prstGeom>
            <a:gradFill flip="none" rotWithShape="1">
              <a:gsLst>
                <a:gs pos="0">
                  <a:schemeClr val="bg1">
                    <a:alpha val="0"/>
                  </a:schemeClr>
                </a:gs>
                <a:gs pos="63000">
                  <a:schemeClr val="bg1">
                    <a:alpha val="0"/>
                  </a:schemeClr>
                </a:gs>
                <a:gs pos="82000">
                  <a:schemeClr val="bg1">
                    <a:lumMod val="95000"/>
                    <a:alpha val="50000"/>
                  </a:schemeClr>
                </a:gs>
                <a:gs pos="100000">
                  <a:srgbClr val="E2E2E2">
                    <a:alpha val="50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24" name="Group 8"/>
            <p:cNvGrpSpPr/>
            <p:nvPr userDrawn="1"/>
          </p:nvGrpSpPr>
          <p:grpSpPr>
            <a:xfrm>
              <a:off x="-11340" y="0"/>
              <a:ext cx="9155340" cy="6858000"/>
              <a:chOff x="-11340" y="0"/>
              <a:chExt cx="9155340" cy="6858000"/>
            </a:xfrm>
          </p:grpSpPr>
          <p:sp>
            <p:nvSpPr>
              <p:cNvPr id="25" name="Rectangle 24"/>
              <p:cNvSpPr/>
              <p:nvPr userDrawn="1"/>
            </p:nvSpPr>
            <p:spPr>
              <a:xfrm>
                <a:off x="-11340" y="0"/>
                <a:ext cx="9144001" cy="6858000"/>
              </a:xfrm>
              <a:prstGeom prst="rect">
                <a:avLst/>
              </a:prstGeom>
              <a:gradFill flip="none" rotWithShape="1">
                <a:gsLst>
                  <a:gs pos="0">
                    <a:schemeClr val="bg1">
                      <a:alpha val="0"/>
                    </a:schemeClr>
                  </a:gs>
                  <a:gs pos="63000">
                    <a:schemeClr val="bg1">
                      <a:alpha val="0"/>
                    </a:schemeClr>
                  </a:gs>
                  <a:gs pos="82000">
                    <a:schemeClr val="bg1">
                      <a:lumMod val="95000"/>
                      <a:alpha val="50000"/>
                    </a:schemeClr>
                  </a:gs>
                  <a:gs pos="100000">
                    <a:srgbClr val="E2E2E2">
                      <a:alpha val="5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userDrawn="1"/>
            </p:nvSpPr>
            <p:spPr>
              <a:xfrm>
                <a:off x="0" y="3581400"/>
                <a:ext cx="9144000" cy="3276600"/>
              </a:xfrm>
              <a:prstGeom prst="rect">
                <a:avLst/>
              </a:prstGeom>
              <a:gradFill flip="none" rotWithShape="1">
                <a:gsLst>
                  <a:gs pos="0">
                    <a:schemeClr val="bg1">
                      <a:alpha val="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sp>
        <p:nvSpPr>
          <p:cNvPr id="21" name="Rectangle 20"/>
          <p:cNvSpPr/>
          <p:nvPr/>
        </p:nvSpPr>
        <p:spPr>
          <a:xfrm>
            <a:off x="2" y="2686050"/>
            <a:ext cx="9143998" cy="2457450"/>
          </a:xfrm>
          <a:prstGeom prst="rect">
            <a:avLst/>
          </a:prstGeom>
          <a:gradFill flip="none" rotWithShape="1">
            <a:gsLst>
              <a:gs pos="0">
                <a:schemeClr val="bg1">
                  <a:alpha val="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672" tIns="34335" rIns="68672" bIns="34335" rtlCol="0" anchor="ctr"/>
          <a:lstStyle/>
          <a:p>
            <a:pPr algn="ctr"/>
            <a:endParaRPr lang="en-US">
              <a:solidFill>
                <a:prstClr val="white"/>
              </a:solidFill>
            </a:endParaRPr>
          </a:p>
        </p:txBody>
      </p:sp>
      <p:sp>
        <p:nvSpPr>
          <p:cNvPr id="11" name="Date Placeholder 10"/>
          <p:cNvSpPr>
            <a:spLocks noGrp="1"/>
          </p:cNvSpPr>
          <p:nvPr>
            <p:ph type="dt" sz="half" idx="10"/>
          </p:nvPr>
        </p:nvSpPr>
        <p:spPr>
          <a:xfrm>
            <a:off x="905332" y="4743450"/>
            <a:ext cx="916071" cy="114300"/>
          </a:xfrm>
          <a:prstGeom prst="rect">
            <a:avLst/>
          </a:prstGeom>
        </p:spPr>
        <p:txBody>
          <a:bodyPr/>
          <a:lstStyle/>
          <a:p>
            <a:fld id="{939A9784-E11C-4866-94B9-8D8EADD0446E}" type="datetimeFigureOut">
              <a:rPr lang="en-US" smtClean="0"/>
              <a:pPr/>
              <a:t>6/10/2014</a:t>
            </a:fld>
            <a:endParaRPr lang="en-US"/>
          </a:p>
        </p:txBody>
      </p:sp>
      <p:sp>
        <p:nvSpPr>
          <p:cNvPr id="12" name="Slide Number Placeholder 11"/>
          <p:cNvSpPr>
            <a:spLocks noGrp="1"/>
          </p:cNvSpPr>
          <p:nvPr>
            <p:ph type="sldNum" sz="quarter" idx="11"/>
          </p:nvPr>
        </p:nvSpPr>
        <p:spPr>
          <a:xfrm>
            <a:off x="460721" y="4743450"/>
            <a:ext cx="387316" cy="114300"/>
          </a:xfrm>
          <a:prstGeom prst="rect">
            <a:avLst/>
          </a:prstGeom>
        </p:spPr>
        <p:txBody>
          <a:bodyPr/>
          <a:lstStyle/>
          <a:p>
            <a:fld id="{125F6646-975B-4C74-80DD-EF324C50A5E5}" type="slidenum">
              <a:rPr lang="en-US" smtClean="0"/>
              <a:pPr/>
              <a:t>‹#›</a:t>
            </a:fld>
            <a:endParaRPr lang="en-US"/>
          </a:p>
        </p:txBody>
      </p:sp>
      <p:sp>
        <p:nvSpPr>
          <p:cNvPr id="13" name="Footer Placeholder 12"/>
          <p:cNvSpPr>
            <a:spLocks noGrp="1"/>
          </p:cNvSpPr>
          <p:nvPr>
            <p:ph type="ftr" sz="quarter" idx="12"/>
          </p:nvPr>
        </p:nvSpPr>
        <p:spPr>
          <a:xfrm>
            <a:off x="460724" y="4846239"/>
            <a:ext cx="1360679" cy="96431"/>
          </a:xfrm>
          <a:prstGeom prst="rect">
            <a:avLst/>
          </a:prstGeom>
        </p:spPr>
        <p:txBody>
          <a:bodyPr/>
          <a:lstStyle/>
          <a:p>
            <a:endParaRPr lang="en-US"/>
          </a:p>
        </p:txBody>
      </p:sp>
      <p:sp>
        <p:nvSpPr>
          <p:cNvPr id="14"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Tree>
    <p:extLst>
      <p:ext uri="{BB962C8B-B14F-4D97-AF65-F5344CB8AC3E}">
        <p14:creationId xmlns:p14="http://schemas.microsoft.com/office/powerpoint/2010/main" val="3257792352"/>
      </p:ext>
    </p:extLst>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363591"/>
            <a:ext cx="4038600" cy="2822972"/>
          </a:xfrm>
          <a:prstGeom prst="rect">
            <a:avLst/>
          </a:prstGeom>
        </p:spPr>
        <p:txBody>
          <a:bodyPr/>
          <a:lstStyle>
            <a:lvl1pPr>
              <a:defRPr sz="2100">
                <a:solidFill>
                  <a:srgbClr val="007AAB"/>
                </a:solidFill>
              </a:defRPr>
            </a:lvl1pPr>
            <a:lvl2pPr>
              <a:defRPr sz="1800">
                <a:solidFill>
                  <a:srgbClr val="646466"/>
                </a:solidFill>
              </a:defRPr>
            </a:lvl2pPr>
            <a:lvl3pPr>
              <a:defRPr sz="1500">
                <a:solidFill>
                  <a:srgbClr val="646466"/>
                </a:solidFill>
              </a:defRPr>
            </a:lvl3pPr>
            <a:lvl4pPr>
              <a:defRPr sz="1400">
                <a:solidFill>
                  <a:srgbClr val="646466"/>
                </a:solidFill>
              </a:defRPr>
            </a:lvl4pPr>
            <a:lvl5pPr>
              <a:defRPr sz="1400">
                <a:solidFill>
                  <a:srgbClr val="646466"/>
                </a:solidFill>
              </a:defRPr>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363591"/>
            <a:ext cx="4038600" cy="2822972"/>
          </a:xfrm>
          <a:prstGeom prst="rect">
            <a:avLst/>
          </a:prstGeom>
        </p:spPr>
        <p:txBody>
          <a:bodyPr/>
          <a:lstStyle>
            <a:lvl1pPr>
              <a:defRPr sz="2100">
                <a:solidFill>
                  <a:srgbClr val="007AAB"/>
                </a:solidFill>
              </a:defRPr>
            </a:lvl1pPr>
            <a:lvl2pPr>
              <a:defRPr sz="1800">
                <a:solidFill>
                  <a:srgbClr val="646466"/>
                </a:solidFill>
              </a:defRPr>
            </a:lvl2pPr>
            <a:lvl3pPr>
              <a:defRPr sz="1500">
                <a:solidFill>
                  <a:srgbClr val="646466"/>
                </a:solidFill>
              </a:defRPr>
            </a:lvl3pPr>
            <a:lvl4pPr>
              <a:defRPr sz="1400">
                <a:solidFill>
                  <a:srgbClr val="646466"/>
                </a:solidFill>
              </a:defRPr>
            </a:lvl4pPr>
            <a:lvl5pPr>
              <a:defRPr sz="1400">
                <a:solidFill>
                  <a:srgbClr val="646466"/>
                </a:solidFill>
              </a:defRPr>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0"/>
          </p:nvPr>
        </p:nvSpPr>
        <p:spPr>
          <a:xfrm>
            <a:off x="0" y="4869657"/>
            <a:ext cx="9144000" cy="273844"/>
          </a:xfrm>
          <a:prstGeom prst="rect">
            <a:avLst/>
          </a:prstGeom>
        </p:spPr>
        <p:txBody>
          <a:bodyPr/>
          <a:lstStyle/>
          <a:p>
            <a:endParaRPr lang="en-US"/>
          </a:p>
        </p:txBody>
      </p:sp>
      <p:sp>
        <p:nvSpPr>
          <p:cNvPr id="6" name="Rectangle 5"/>
          <p:cNvSpPr/>
          <p:nvPr/>
        </p:nvSpPr>
        <p:spPr>
          <a:xfrm>
            <a:off x="-7315" y="4858826"/>
            <a:ext cx="9165945" cy="285750"/>
          </a:xfrm>
          <a:prstGeom prst="rect">
            <a:avLst/>
          </a:prstGeom>
          <a:gradFill flip="none" rotWithShape="1">
            <a:gsLst>
              <a:gs pos="57000">
                <a:srgbClr val="00BCEC"/>
              </a:gs>
              <a:gs pos="100000">
                <a:srgbClr val="007AAB"/>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672" tIns="34335" rIns="68672" bIns="34335" rtlCol="0" anchor="ctr"/>
          <a:lstStyle/>
          <a:p>
            <a:pPr algn="ctr"/>
            <a:r>
              <a:rPr lang="en-US" dirty="0" smtClean="0">
                <a:solidFill>
                  <a:prstClr val="white"/>
                </a:solidFill>
              </a:rPr>
              <a:t>    </a:t>
            </a:r>
            <a:endParaRPr lang="en-US" dirty="0">
              <a:solidFill>
                <a:prstClr val="white"/>
              </a:solidFill>
            </a:endParaRPr>
          </a:p>
        </p:txBody>
      </p:sp>
      <p:pic>
        <p:nvPicPr>
          <p:cNvPr id="7" name="Picture 6" descr="xdr_lockup_small.png"/>
          <p:cNvPicPr>
            <a:picLocks noChangeAspect="1"/>
          </p:cNvPicPr>
          <p:nvPr/>
        </p:nvPicPr>
        <p:blipFill>
          <a:blip r:embed="rId2" cstate="print">
            <a:lum bright="65000" contrast="-100000"/>
            <a:extLst>
              <a:ext uri="{28A0092B-C50C-407E-A947-70E740481C1C}">
                <a14:useLocalDpi xmlns:a14="http://schemas.microsoft.com/office/drawing/2010/main"/>
              </a:ext>
            </a:extLst>
          </a:blip>
          <a:stretch>
            <a:fillRect/>
          </a:stretch>
        </p:blipFill>
        <p:spPr>
          <a:xfrm>
            <a:off x="8229600" y="4904213"/>
            <a:ext cx="543284" cy="195079"/>
          </a:xfrm>
          <a:prstGeom prst="rect">
            <a:avLst/>
          </a:prstGeom>
        </p:spPr>
      </p:pic>
      <p:sp>
        <p:nvSpPr>
          <p:cNvPr id="11" name="Subtitle 2"/>
          <p:cNvSpPr>
            <a:spLocks noGrp="1"/>
          </p:cNvSpPr>
          <p:nvPr>
            <p:ph type="subTitle" idx="12"/>
          </p:nvPr>
        </p:nvSpPr>
        <p:spPr>
          <a:xfrm>
            <a:off x="457200" y="921694"/>
            <a:ext cx="8229600" cy="327596"/>
          </a:xfrm>
          <a:prstGeom prst="rect">
            <a:avLst/>
          </a:prstGeom>
        </p:spPr>
        <p:txBody>
          <a:bodyPr>
            <a:normAutofit/>
          </a:bodyPr>
          <a:lstStyle>
            <a:lvl1pPr marL="0" indent="0" algn="l">
              <a:buNone/>
              <a:defRPr sz="1800">
                <a:solidFill>
                  <a:schemeClr val="accent1"/>
                </a:solidFill>
              </a:defRPr>
            </a:lvl1pPr>
            <a:lvl2pPr marL="343356" indent="0" algn="ctr">
              <a:buNone/>
              <a:defRPr>
                <a:solidFill>
                  <a:schemeClr val="tx1">
                    <a:tint val="75000"/>
                  </a:schemeClr>
                </a:solidFill>
              </a:defRPr>
            </a:lvl2pPr>
            <a:lvl3pPr marL="686713" indent="0" algn="ctr">
              <a:buNone/>
              <a:defRPr>
                <a:solidFill>
                  <a:schemeClr val="tx1">
                    <a:tint val="75000"/>
                  </a:schemeClr>
                </a:solidFill>
              </a:defRPr>
            </a:lvl3pPr>
            <a:lvl4pPr marL="1030069" indent="0" algn="ctr">
              <a:buNone/>
              <a:defRPr>
                <a:solidFill>
                  <a:schemeClr val="tx1">
                    <a:tint val="75000"/>
                  </a:schemeClr>
                </a:solidFill>
              </a:defRPr>
            </a:lvl4pPr>
            <a:lvl5pPr marL="1373425" indent="0" algn="ctr">
              <a:buNone/>
              <a:defRPr>
                <a:solidFill>
                  <a:schemeClr val="tx1">
                    <a:tint val="75000"/>
                  </a:schemeClr>
                </a:solidFill>
              </a:defRPr>
            </a:lvl5pPr>
            <a:lvl6pPr marL="1716782" indent="0" algn="ctr">
              <a:buNone/>
              <a:defRPr>
                <a:solidFill>
                  <a:schemeClr val="tx1">
                    <a:tint val="75000"/>
                  </a:schemeClr>
                </a:solidFill>
              </a:defRPr>
            </a:lvl6pPr>
            <a:lvl7pPr marL="2060138" indent="0" algn="ctr">
              <a:buNone/>
              <a:defRPr>
                <a:solidFill>
                  <a:schemeClr val="tx1">
                    <a:tint val="75000"/>
                  </a:schemeClr>
                </a:solidFill>
              </a:defRPr>
            </a:lvl7pPr>
            <a:lvl8pPr marL="2403494" indent="0" algn="ctr">
              <a:buNone/>
              <a:defRPr>
                <a:solidFill>
                  <a:schemeClr val="tx1">
                    <a:tint val="75000"/>
                  </a:schemeClr>
                </a:solidFill>
              </a:defRPr>
            </a:lvl8pPr>
            <a:lvl9pPr marL="2746850" indent="0" algn="ctr">
              <a:buNone/>
              <a:defRPr>
                <a:solidFill>
                  <a:schemeClr val="tx1">
                    <a:tint val="75000"/>
                  </a:schemeClr>
                </a:solidFill>
              </a:defRPr>
            </a:lvl9pPr>
          </a:lstStyle>
          <a:p>
            <a:r>
              <a:rPr lang="en-US" smtClean="0"/>
              <a:t>Click to edit Master subtitle style</a:t>
            </a:r>
            <a:endParaRPr lang="en-US" dirty="0"/>
          </a:p>
        </p:txBody>
      </p:sp>
      <p:sp>
        <p:nvSpPr>
          <p:cNvPr id="13" name="Title 12"/>
          <p:cNvSpPr>
            <a:spLocks noGrp="1"/>
          </p:cNvSpPr>
          <p:nvPr>
            <p:ph type="title"/>
          </p:nvPr>
        </p:nvSpPr>
        <p:spPr>
          <a:xfrm>
            <a:off x="457200" y="77931"/>
            <a:ext cx="8229600" cy="857250"/>
          </a:xfrm>
          <a:prstGeom prst="rect">
            <a:avLst/>
          </a:prstGeom>
        </p:spPr>
        <p:txBody>
          <a:bodyPr anchor="b"/>
          <a:lstStyle>
            <a:lvl1pPr>
              <a:defRPr>
                <a:solidFill>
                  <a:schemeClr val="tx1">
                    <a:lumMod val="75000"/>
                    <a:lumOff val="25000"/>
                  </a:schemeClr>
                </a:solidFill>
              </a:defRPr>
            </a:lvl1pPr>
          </a:lstStyle>
          <a:p>
            <a:r>
              <a:rPr lang="en-US" smtClean="0"/>
              <a:t>Click to edit Master title style</a:t>
            </a:r>
            <a:endParaRPr lang="en-US" dirty="0"/>
          </a:p>
        </p:txBody>
      </p:sp>
      <p:sp>
        <p:nvSpPr>
          <p:cNvPr id="14" name="Text Placeholder 5"/>
          <p:cNvSpPr>
            <a:spLocks noGrp="1"/>
          </p:cNvSpPr>
          <p:nvPr>
            <p:ph type="body" sz="quarter" idx="13" hasCustomPrompt="1"/>
          </p:nvPr>
        </p:nvSpPr>
        <p:spPr>
          <a:xfrm>
            <a:off x="457200" y="4857750"/>
            <a:ext cx="7924800" cy="285750"/>
          </a:xfrm>
          <a:prstGeom prst="rect">
            <a:avLst/>
          </a:prstGeom>
        </p:spPr>
        <p:txBody>
          <a:bodyPr anchor="ctr" anchorCtr="0">
            <a:noAutofit/>
          </a:bodyPr>
          <a:lstStyle>
            <a:lvl1pPr>
              <a:defRPr sz="1100">
                <a:solidFill>
                  <a:schemeClr val="bg1"/>
                </a:solidFill>
                <a:latin typeface="+mj-lt"/>
              </a:defRPr>
            </a:lvl1pPr>
          </a:lstStyle>
          <a:p>
            <a:pPr lvl="0"/>
            <a:r>
              <a:rPr lang="en-US" dirty="0" smtClean="0"/>
              <a:t>Breadcrumb text</a:t>
            </a:r>
            <a:endParaRPr lang="en-US" dirty="0"/>
          </a:p>
        </p:txBody>
      </p:sp>
    </p:spTree>
    <p:extLst>
      <p:ext uri="{BB962C8B-B14F-4D97-AF65-F5344CB8AC3E}">
        <p14:creationId xmlns:p14="http://schemas.microsoft.com/office/powerpoint/2010/main" val="5190767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B97D89-4E03-489C-A05A-52EE1065A001}" type="datetimeFigureOut">
              <a:rPr lang="en-US" smtClean="0"/>
              <a:pPr/>
              <a:t>6/10/2014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308C02-763E-4FAD-B29B-CD802CCF9CE3}" type="slidenum">
              <a:rPr lang="en-US" smtClean="0"/>
              <a:pPr/>
              <a:t>‹#›</a:t>
            </a:fld>
            <a:endParaRPr lang="en-US"/>
          </a:p>
        </p:txBody>
      </p:sp>
    </p:spTree>
    <p:extLst>
      <p:ext uri="{BB962C8B-B14F-4D97-AF65-F5344CB8AC3E}">
        <p14:creationId xmlns:p14="http://schemas.microsoft.com/office/powerpoint/2010/main" val="209288526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11" name="Text Placeholder 12"/>
          <p:cNvSpPr>
            <a:spLocks noGrp="1"/>
          </p:cNvSpPr>
          <p:nvPr>
            <p:ph type="body" sz="quarter" idx="13" hasCustomPrompt="1"/>
          </p:nvPr>
        </p:nvSpPr>
        <p:spPr>
          <a:xfrm>
            <a:off x="457200" y="1028703"/>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5" name="Title 1"/>
          <p:cNvSpPr>
            <a:spLocks noGrp="1"/>
          </p:cNvSpPr>
          <p:nvPr>
            <p:ph type="title"/>
          </p:nvPr>
        </p:nvSpPr>
        <p:spPr>
          <a:xfrm>
            <a:off x="420537" y="186928"/>
            <a:ext cx="8275875" cy="857250"/>
          </a:xfrm>
        </p:spPr>
        <p:txBody>
          <a:bodyPr lIns="0"/>
          <a:lstStyle>
            <a:lvl1pPr algn="l">
              <a:defRPr/>
            </a:lvl1pPr>
          </a:lstStyle>
          <a:p>
            <a:r>
              <a:rPr lang="en-US" smtClean="0"/>
              <a:t>Click to edit Master title style</a:t>
            </a:r>
            <a:endParaRPr lang="en-US" dirty="0"/>
          </a:p>
        </p:txBody>
      </p:sp>
      <p:sp>
        <p:nvSpPr>
          <p:cNvPr id="8" name="Date Placeholder 7"/>
          <p:cNvSpPr>
            <a:spLocks noGrp="1"/>
          </p:cNvSpPr>
          <p:nvPr>
            <p:ph type="dt" sz="half" idx="14"/>
          </p:nvPr>
        </p:nvSpPr>
        <p:spPr>
          <a:xfrm>
            <a:off x="905333" y="4743450"/>
            <a:ext cx="916071" cy="114300"/>
          </a:xfrm>
          <a:prstGeom prst="rect">
            <a:avLst/>
          </a:prstGeom>
        </p:spPr>
        <p:txBody>
          <a:bodyPr lIns="91436" tIns="45718" rIns="91436" bIns="45718"/>
          <a:lstStyle/>
          <a:p>
            <a:fld id="{939A9784-E11C-4866-94B9-8D8EADD0446E}" type="datetimeFigureOut">
              <a:rPr lang="en-US" smtClean="0"/>
              <a:pPr/>
              <a:t>6/10/2014</a:t>
            </a:fld>
            <a:endParaRPr lang="en-US"/>
          </a:p>
        </p:txBody>
      </p:sp>
      <p:sp>
        <p:nvSpPr>
          <p:cNvPr id="9" name="Slide Number Placeholder 8"/>
          <p:cNvSpPr>
            <a:spLocks noGrp="1"/>
          </p:cNvSpPr>
          <p:nvPr>
            <p:ph type="sldNum" sz="quarter" idx="15"/>
          </p:nvPr>
        </p:nvSpPr>
        <p:spPr>
          <a:xfrm>
            <a:off x="460722" y="4743450"/>
            <a:ext cx="387316" cy="114300"/>
          </a:xfrm>
          <a:prstGeom prst="rect">
            <a:avLst/>
          </a:prstGeom>
        </p:spPr>
        <p:txBody>
          <a:bodyPr lIns="91436" tIns="45718" rIns="91436" bIns="45718"/>
          <a:lstStyle/>
          <a:p>
            <a:fld id="{125F6646-975B-4C74-80DD-EF324C50A5E5}" type="slidenum">
              <a:rPr lang="en-US" smtClean="0"/>
              <a:pPr/>
              <a:t>‹#›</a:t>
            </a:fld>
            <a:endParaRPr lang="en-US"/>
          </a:p>
        </p:txBody>
      </p:sp>
      <p:sp>
        <p:nvSpPr>
          <p:cNvPr id="10" name="Footer Placeholder 9"/>
          <p:cNvSpPr>
            <a:spLocks noGrp="1"/>
          </p:cNvSpPr>
          <p:nvPr>
            <p:ph type="ftr" sz="quarter" idx="16"/>
          </p:nvPr>
        </p:nvSpPr>
        <p:spPr>
          <a:xfrm>
            <a:off x="460724" y="4846240"/>
            <a:ext cx="1360679" cy="96431"/>
          </a:xfrm>
          <a:prstGeom prst="rect">
            <a:avLst/>
          </a:prstGeom>
        </p:spPr>
        <p:txBody>
          <a:bodyPr lIns="91436" tIns="45718" rIns="91436" bIns="45718"/>
          <a:lstStyle/>
          <a:p>
            <a:endParaRPr lang="en-US"/>
          </a:p>
        </p:txBody>
      </p:sp>
      <p:sp>
        <p:nvSpPr>
          <p:cNvPr id="16"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42" indent="0">
              <a:buNone/>
              <a:defRPr sz="900"/>
            </a:lvl2pPr>
            <a:lvl3pPr marL="686684" indent="0">
              <a:buNone/>
              <a:defRPr sz="800"/>
            </a:lvl3pPr>
            <a:lvl4pPr marL="1030026" indent="0">
              <a:buNone/>
              <a:defRPr sz="700"/>
            </a:lvl4pPr>
            <a:lvl5pPr marL="1373368" indent="0">
              <a:buNone/>
              <a:defRPr sz="700"/>
            </a:lvl5pPr>
            <a:lvl6pPr marL="1716710" indent="0">
              <a:buNone/>
              <a:defRPr sz="700"/>
            </a:lvl6pPr>
            <a:lvl7pPr marL="2060052" indent="0">
              <a:buNone/>
              <a:defRPr sz="700"/>
            </a:lvl7pPr>
            <a:lvl8pPr marL="2403394" indent="0">
              <a:buNone/>
              <a:defRPr sz="700"/>
            </a:lvl8pPr>
            <a:lvl9pPr marL="2746736" indent="0">
              <a:buNone/>
              <a:defRPr sz="700"/>
            </a:lvl9pPr>
          </a:lstStyle>
          <a:p>
            <a:pPr lvl="0"/>
            <a:r>
              <a:rPr lang="en-US" smtClean="0"/>
              <a:t>Click to edit Master text styles</a:t>
            </a:r>
          </a:p>
        </p:txBody>
      </p:sp>
    </p:spTree>
    <p:extLst>
      <p:ext uri="{BB962C8B-B14F-4D97-AF65-F5344CB8AC3E}">
        <p14:creationId xmlns:p14="http://schemas.microsoft.com/office/powerpoint/2010/main" val="3450062478"/>
      </p:ext>
    </p:extLst>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3" y="950239"/>
            <a:ext cx="6994362" cy="1142621"/>
          </a:xfrm>
        </p:spPr>
        <p:txBody>
          <a:bodyPr anchor="ctr" anchorCtr="0">
            <a:noAutofit/>
          </a:bodyPr>
          <a:lstStyle>
            <a:lvl1pPr>
              <a:lnSpc>
                <a:spcPct val="90000"/>
              </a:lnSpc>
              <a:defRPr sz="3300" i="0" u="none" baseline="0">
                <a:solidFill>
                  <a:schemeClr val="bg1">
                    <a:alpha val="99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727663" y="3258742"/>
            <a:ext cx="6994363" cy="346249"/>
          </a:xfrm>
        </p:spPr>
        <p:txBody>
          <a:bodyPr>
            <a:noAutofit/>
          </a:bodyPr>
          <a:lstStyle>
            <a:lvl1pPr marL="0" indent="0" algn="l">
              <a:lnSpc>
                <a:spcPct val="90000"/>
              </a:lnSpc>
              <a:spcBef>
                <a:spcPts val="0"/>
              </a:spcBef>
              <a:buNone/>
              <a:defRPr sz="1500" i="0" u="none">
                <a:solidFill>
                  <a:schemeClr val="bg1">
                    <a:alpha val="99000"/>
                  </a:schemeClr>
                </a:solidFill>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727662" y="2045979"/>
            <a:ext cx="7683914" cy="1033983"/>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7200" b="0" i="0" u="none" strike="noStrike" kern="1200" cap="none" spc="-482" normalizeH="0" baseline="0" noProof="0" dirty="0" smtClean="0">
                <a:ln w="11430"/>
                <a:solidFill>
                  <a:schemeClr val="bg1">
                    <a:alpha val="99000"/>
                  </a:schemeClr>
                </a:solidFill>
                <a:effectLst/>
                <a:uLnTx/>
                <a:uFillTx/>
                <a:latin typeface="Segoe UI" pitchFamily="34" charset="0"/>
                <a:ea typeface="+mn-ea"/>
                <a:cs typeface="+mn-cs"/>
              </a:defRPr>
            </a:lvl1pPr>
          </a:lstStyle>
          <a:p>
            <a:pPr lvl="0"/>
            <a:r>
              <a:rPr lang="en-US" dirty="0" smtClean="0"/>
              <a:t>click to…</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7742410" y="278356"/>
            <a:ext cx="981624" cy="206496"/>
          </a:xfrm>
          <a:prstGeom prst="rect">
            <a:avLst/>
          </a:prstGeom>
        </p:spPr>
      </p:pic>
    </p:spTree>
    <p:extLst>
      <p:ext uri="{BB962C8B-B14F-4D97-AF65-F5344CB8AC3E}">
        <p14:creationId xmlns:p14="http://schemas.microsoft.com/office/powerpoint/2010/main" val="287069815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List with Bullets">
    <p:spTree>
      <p:nvGrpSpPr>
        <p:cNvPr id="1" name=""/>
        <p:cNvGrpSpPr/>
        <p:nvPr/>
      </p:nvGrpSpPr>
      <p:grpSpPr>
        <a:xfrm>
          <a:off x="0" y="0"/>
          <a:ext cx="0" cy="0"/>
          <a:chOff x="0" y="0"/>
          <a:chExt cx="0" cy="0"/>
        </a:xfrm>
      </p:grpSpPr>
      <p:sp>
        <p:nvSpPr>
          <p:cNvPr id="2" name="Title 1"/>
          <p:cNvSpPr>
            <a:spLocks noGrp="1"/>
          </p:cNvSpPr>
          <p:nvPr>
            <p:ph type="title"/>
          </p:nvPr>
        </p:nvSpPr>
        <p:spPr>
          <a:xfrm>
            <a:off x="437859" y="171449"/>
            <a:ext cx="8363938" cy="848523"/>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454001" y="1448932"/>
            <a:ext cx="8363938" cy="14801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42411" y="278356"/>
            <a:ext cx="981622" cy="206496"/>
          </a:xfrm>
          <a:prstGeom prst="rect">
            <a:avLst/>
          </a:prstGeom>
        </p:spPr>
      </p:pic>
      <p:sp>
        <p:nvSpPr>
          <p:cNvPr id="4" name="Text Placeholder 3"/>
          <p:cNvSpPr>
            <a:spLocks noGrp="1"/>
          </p:cNvSpPr>
          <p:nvPr>
            <p:ph type="body" sz="quarter" idx="11"/>
          </p:nvPr>
        </p:nvSpPr>
        <p:spPr>
          <a:xfrm>
            <a:off x="459563" y="1072488"/>
            <a:ext cx="8296753" cy="202294"/>
          </a:xfrm>
        </p:spPr>
        <p:txBody>
          <a:bodyPr/>
          <a:lstStyle>
            <a:lvl1pPr marL="0" indent="0">
              <a:buNone/>
              <a:defRPr sz="1200" b="1" cap="all" baseline="0"/>
            </a:lvl1pPr>
          </a:lstStyle>
          <a:p>
            <a:pPr lvl="0"/>
            <a:r>
              <a:rPr lang="en-US" smtClean="0"/>
              <a:t>Click to edit Master text styles</a:t>
            </a:r>
          </a:p>
        </p:txBody>
      </p:sp>
      <p:sp>
        <p:nvSpPr>
          <p:cNvPr id="8" name="Text Placeholder 8"/>
          <p:cNvSpPr>
            <a:spLocks noGrp="1"/>
          </p:cNvSpPr>
          <p:nvPr>
            <p:ph type="body" sz="quarter" idx="12"/>
          </p:nvPr>
        </p:nvSpPr>
        <p:spPr>
          <a:xfrm>
            <a:off x="451376" y="4558661"/>
            <a:ext cx="4253628" cy="145424"/>
          </a:xfrm>
        </p:spPr>
        <p:txBody>
          <a:bodyPr/>
          <a:lstStyle>
            <a:lvl1pPr marL="0" indent="0">
              <a:buNone/>
              <a:defRPr sz="1100"/>
            </a:lvl1pPr>
          </a:lstStyle>
          <a:p>
            <a:pPr lvl="0"/>
            <a:r>
              <a:rPr lang="en-US" smtClean="0"/>
              <a:t>Click to edit Master text styles</a:t>
            </a:r>
          </a:p>
        </p:txBody>
      </p:sp>
      <p:sp>
        <p:nvSpPr>
          <p:cNvPr id="7" name="TextBox 6"/>
          <p:cNvSpPr txBox="1"/>
          <p:nvPr userDrawn="1"/>
        </p:nvSpPr>
        <p:spPr>
          <a:xfrm>
            <a:off x="443870" y="4762006"/>
            <a:ext cx="330875" cy="92333"/>
          </a:xfrm>
          <a:prstGeom prst="rect">
            <a:avLst/>
          </a:prstGeom>
          <a:noFill/>
        </p:spPr>
        <p:txBody>
          <a:bodyPr wrap="square" lIns="0" tIns="0" rIns="0" bIns="0" rtlCol="0">
            <a:spAutoFit/>
          </a:bodyPr>
          <a:lstStyle/>
          <a:p>
            <a:fld id="{B407DAFF-433B-45E8-A718-D1FBB70E57FD}" type="slidenum">
              <a:rPr lang="en-US" sz="600" smtClean="0">
                <a:solidFill>
                  <a:srgbClr val="1A1A1A">
                    <a:lumMod val="75000"/>
                    <a:lumOff val="25000"/>
                    <a:alpha val="99000"/>
                  </a:srgbClr>
                </a:solidFill>
              </a:rPr>
              <a:pPr/>
              <a:t>‹#›</a:t>
            </a:fld>
            <a:endParaRPr lang="en-US" sz="600" dirty="0" err="1" smtClean="0">
              <a:solidFill>
                <a:srgbClr val="1A1A1A">
                  <a:lumMod val="75000"/>
                  <a:lumOff val="25000"/>
                  <a:alpha val="99000"/>
                </a:srgbClr>
              </a:solidFill>
            </a:endParaRPr>
          </a:p>
        </p:txBody>
      </p:sp>
      <p:sp>
        <p:nvSpPr>
          <p:cNvPr id="9" name="TextBox 8"/>
          <p:cNvSpPr txBox="1"/>
          <p:nvPr userDrawn="1"/>
        </p:nvSpPr>
        <p:spPr>
          <a:xfrm>
            <a:off x="766674" y="4762006"/>
            <a:ext cx="532642" cy="92333"/>
          </a:xfrm>
          <a:prstGeom prst="rect">
            <a:avLst/>
          </a:prstGeom>
          <a:noFill/>
        </p:spPr>
        <p:txBody>
          <a:bodyPr wrap="square" lIns="0" tIns="0" rIns="0" bIns="0" rtlCol="0">
            <a:spAutoFit/>
          </a:bodyPr>
          <a:lstStyle/>
          <a:p>
            <a:r>
              <a:rPr lang="en-US" sz="600" dirty="0" smtClean="0">
                <a:solidFill>
                  <a:srgbClr val="1A1A1A">
                    <a:lumMod val="75000"/>
                    <a:lumOff val="25000"/>
                    <a:alpha val="99000"/>
                  </a:srgbClr>
                </a:solidFill>
              </a:rPr>
              <a:t>6/29/2011</a:t>
            </a:r>
          </a:p>
        </p:txBody>
      </p:sp>
      <p:sp>
        <p:nvSpPr>
          <p:cNvPr id="10" name="TextBox 9"/>
          <p:cNvSpPr txBox="1"/>
          <p:nvPr userDrawn="1"/>
        </p:nvSpPr>
        <p:spPr>
          <a:xfrm>
            <a:off x="435798" y="4864862"/>
            <a:ext cx="1024933" cy="92333"/>
          </a:xfrm>
          <a:prstGeom prst="rect">
            <a:avLst/>
          </a:prstGeom>
          <a:noFill/>
        </p:spPr>
        <p:txBody>
          <a:bodyPr wrap="square" lIns="0" tIns="0" rIns="0" bIns="0" rtlCol="0">
            <a:spAutoFit/>
          </a:bodyPr>
          <a:lstStyle/>
          <a:p>
            <a:r>
              <a:rPr lang="en-US" sz="600" dirty="0" smtClean="0">
                <a:solidFill>
                  <a:srgbClr val="1A1A1A">
                    <a:lumMod val="75000"/>
                    <a:lumOff val="25000"/>
                    <a:alpha val="99000"/>
                  </a:srgbClr>
                </a:solidFill>
              </a:rPr>
              <a:t>MICROSOFT CONFIDENTIAL</a:t>
            </a:r>
          </a:p>
        </p:txBody>
      </p:sp>
    </p:spTree>
    <p:extLst>
      <p:ext uri="{BB962C8B-B14F-4D97-AF65-F5344CB8AC3E}">
        <p14:creationId xmlns:p14="http://schemas.microsoft.com/office/powerpoint/2010/main" val="255931361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3" y="2041956"/>
            <a:ext cx="7683913" cy="1142623"/>
          </a:xfrm>
        </p:spPr>
        <p:txBody>
          <a:bodyPr anchor="ctr">
            <a:noAutofit/>
          </a:bodyPr>
          <a:lstStyle>
            <a:lvl1pPr algn="ctr">
              <a:lnSpc>
                <a:spcPct val="90000"/>
              </a:lnSpc>
              <a:defRPr sz="4500" spc="-225" baseline="0">
                <a:solidFill>
                  <a:schemeClr val="bg1">
                    <a:alpha val="99000"/>
                  </a:schemeClr>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493615" y="4258045"/>
            <a:ext cx="7683914" cy="347441"/>
          </a:xfrm>
        </p:spPr>
        <p:txBody>
          <a:bodyPr>
            <a:noAutofit/>
          </a:bodyPr>
          <a:lstStyle>
            <a:lvl1pPr marL="0" indent="0" algn="l">
              <a:lnSpc>
                <a:spcPct val="90000"/>
              </a:lnSpc>
              <a:spcBef>
                <a:spcPts val="0"/>
              </a:spcBef>
              <a:buNone/>
              <a:defRPr sz="1500" b="1" cap="all" baseline="0">
                <a:solidFill>
                  <a:schemeClr val="bg1">
                    <a:alpha val="99000"/>
                  </a:schemeClr>
                </a:solidFill>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13" name="Text Placeholder 12"/>
          <p:cNvSpPr>
            <a:spLocks noGrp="1"/>
          </p:cNvSpPr>
          <p:nvPr>
            <p:ph type="body" sz="quarter" idx="10" hasCustomPrompt="1"/>
          </p:nvPr>
        </p:nvSpPr>
        <p:spPr>
          <a:xfrm>
            <a:off x="493615" y="4591051"/>
            <a:ext cx="4002733" cy="166199"/>
          </a:xfrm>
        </p:spPr>
        <p:txBody>
          <a:bodyPr/>
          <a:lstStyle>
            <a:lvl1pPr marL="0" indent="0">
              <a:buNone/>
              <a:defRPr sz="1200" baseline="0">
                <a:solidFill>
                  <a:schemeClr val="bg1">
                    <a:alpha val="99000"/>
                  </a:schemeClr>
                </a:solidFill>
              </a:defRPr>
            </a:lvl1pPr>
          </a:lstStyle>
          <a:p>
            <a:pPr lvl="0"/>
            <a:r>
              <a:rPr lang="en-US" dirty="0" smtClean="0"/>
              <a:t>Click to edit presenter and date</a:t>
            </a:r>
            <a:endParaRPr lang="en-US" dirty="0"/>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7742410" y="278356"/>
            <a:ext cx="981624" cy="206496"/>
          </a:xfrm>
          <a:prstGeom prst="rect">
            <a:avLst/>
          </a:prstGeom>
        </p:spPr>
      </p:pic>
    </p:spTree>
    <p:extLst>
      <p:ext uri="{BB962C8B-B14F-4D97-AF65-F5344CB8AC3E}">
        <p14:creationId xmlns:p14="http://schemas.microsoft.com/office/powerpoint/2010/main" val="95077798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4607192" y="1046213"/>
            <a:ext cx="2003058" cy="6858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6" tIns="34294" rIns="34294" bIns="68586" numCol="1" spcCol="0" rtlCol="0" fromWordArt="0" anchor="b" anchorCtr="0" forceAA="0" compatLnSpc="1">
            <a:prstTxWarp prst="textNoShape">
              <a:avLst/>
            </a:prstTxWarp>
            <a:normAutofit/>
          </a:bodyPr>
          <a:lstStyle>
            <a:lvl1pPr marL="0" indent="0">
              <a:buNone/>
              <a:defRPr lang="en-US" sz="1800" smtClean="0">
                <a:solidFill>
                  <a:schemeClr val="tx1">
                    <a:alpha val="99000"/>
                  </a:schemeClr>
                </a:solidFill>
                <a:ea typeface="Segoe UI" pitchFamily="34" charset="0"/>
                <a:cs typeface="Segoe UI" pitchFamily="34" charset="0"/>
              </a:defRPr>
            </a:lvl1pPr>
            <a:lvl2pPr>
              <a:defRPr lang="en-US" sz="1400" smtClean="0">
                <a:solidFill>
                  <a:schemeClr val="lt1"/>
                </a:solidFill>
              </a:defRPr>
            </a:lvl2pPr>
            <a:lvl3pPr>
              <a:defRPr lang="en-US" sz="1400" smtClean="0">
                <a:solidFill>
                  <a:schemeClr val="lt1"/>
                </a:solidFill>
              </a:defRPr>
            </a:lvl3pPr>
            <a:lvl4pPr>
              <a:defRPr lang="en-US" sz="1400" smtClean="0">
                <a:solidFill>
                  <a:schemeClr val="lt1"/>
                </a:solidFill>
              </a:defRPr>
            </a:lvl4pPr>
            <a:lvl5pPr>
              <a:defRPr lang="en-US" sz="1400">
                <a:solidFill>
                  <a:schemeClr val="lt1"/>
                </a:solidFill>
              </a:defRPr>
            </a:lvl5pPr>
          </a:lstStyle>
          <a:p>
            <a:pPr marL="0" lvl="0" defTabSz="685637" fontAlgn="base">
              <a:spcBef>
                <a:spcPct val="0"/>
              </a:spcBef>
              <a:spcAft>
                <a:spcPct val="0"/>
              </a:spcAft>
            </a:pPr>
            <a:r>
              <a:rPr lang="en-US" dirty="0" smtClean="0"/>
              <a:t>Click to edit Master text styles</a:t>
            </a:r>
          </a:p>
        </p:txBody>
      </p:sp>
      <p:sp>
        <p:nvSpPr>
          <p:cNvPr id="11" name="Text Placeholder 8"/>
          <p:cNvSpPr>
            <a:spLocks noGrp="1"/>
          </p:cNvSpPr>
          <p:nvPr>
            <p:ph type="body" sz="quarter" idx="12"/>
          </p:nvPr>
        </p:nvSpPr>
        <p:spPr>
          <a:xfrm>
            <a:off x="4607192" y="1732013"/>
            <a:ext cx="2003058" cy="1145286"/>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6" tIns="68586" rIns="34294" bIns="68586" numCol="1" spcCol="0" rtlCol="0" fromWordArt="0" anchor="t" anchorCtr="0" forceAA="0" compatLnSpc="1">
            <a:prstTxWarp prst="textNoShape">
              <a:avLst/>
            </a:prstTxWarp>
            <a:normAutofit/>
          </a:bodyPr>
          <a:lstStyle>
            <a:lvl1pPr marL="0" indent="0">
              <a:buNone/>
              <a:defRPr lang="en-US" sz="1200" dirty="0" smtClean="0">
                <a:solidFill>
                  <a:srgbClr val="0072C6">
                    <a:lumMod val="50000"/>
                    <a:alpha val="99000"/>
                  </a:srgbClr>
                </a:solidFill>
              </a:defRPr>
            </a:lvl1pPr>
          </a:lstStyle>
          <a:p>
            <a:pPr marL="0" lvl="0">
              <a:spcBef>
                <a:spcPts val="900"/>
              </a:spcBef>
            </a:pPr>
            <a:r>
              <a:rPr lang="en-US" dirty="0" smtClean="0"/>
              <a:t>Click to edit Master text styles</a:t>
            </a:r>
          </a:p>
        </p:txBody>
      </p:sp>
      <p:sp>
        <p:nvSpPr>
          <p:cNvPr id="14" name="Text Placeholder 8"/>
          <p:cNvSpPr>
            <a:spLocks noGrp="1"/>
          </p:cNvSpPr>
          <p:nvPr>
            <p:ph type="body" sz="quarter" idx="15"/>
          </p:nvPr>
        </p:nvSpPr>
        <p:spPr>
          <a:xfrm>
            <a:off x="2526076" y="1046213"/>
            <a:ext cx="2003058" cy="6858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6" tIns="34294" rIns="34294" bIns="68586" numCol="1" spcCol="0" rtlCol="0" fromWordArt="0" anchor="b" anchorCtr="0" forceAA="0" compatLnSpc="1">
            <a:prstTxWarp prst="textNoShape">
              <a:avLst/>
            </a:prstTxWarp>
            <a:normAutofit/>
          </a:bodyPr>
          <a:lstStyle>
            <a:lvl1pPr marL="0" indent="0">
              <a:buNone/>
              <a:defRPr lang="en-US" sz="1800" smtClean="0">
                <a:solidFill>
                  <a:schemeClr val="tx1">
                    <a:alpha val="99000"/>
                  </a:schemeClr>
                </a:solidFill>
                <a:ea typeface="Segoe UI" pitchFamily="34" charset="0"/>
                <a:cs typeface="Segoe UI" pitchFamily="34" charset="0"/>
              </a:defRPr>
            </a:lvl1pPr>
            <a:lvl2pPr>
              <a:defRPr lang="en-US" sz="1400" smtClean="0">
                <a:solidFill>
                  <a:schemeClr val="lt1"/>
                </a:solidFill>
              </a:defRPr>
            </a:lvl2pPr>
            <a:lvl3pPr>
              <a:defRPr lang="en-US" sz="1400" smtClean="0">
                <a:solidFill>
                  <a:schemeClr val="lt1"/>
                </a:solidFill>
              </a:defRPr>
            </a:lvl3pPr>
            <a:lvl4pPr>
              <a:defRPr lang="en-US" sz="1400" smtClean="0">
                <a:solidFill>
                  <a:schemeClr val="lt1"/>
                </a:solidFill>
              </a:defRPr>
            </a:lvl4pPr>
            <a:lvl5pPr>
              <a:defRPr lang="en-US" sz="1400">
                <a:solidFill>
                  <a:schemeClr val="lt1"/>
                </a:solidFill>
              </a:defRPr>
            </a:lvl5pPr>
          </a:lstStyle>
          <a:p>
            <a:pPr marL="0" lvl="0" defTabSz="685637" fontAlgn="base">
              <a:spcBef>
                <a:spcPct val="0"/>
              </a:spcBef>
              <a:spcAft>
                <a:spcPct val="0"/>
              </a:spcAft>
            </a:pPr>
            <a:r>
              <a:rPr lang="en-US" dirty="0" smtClean="0"/>
              <a:t>Click to edit Master text styles</a:t>
            </a:r>
          </a:p>
        </p:txBody>
      </p:sp>
      <p:sp>
        <p:nvSpPr>
          <p:cNvPr id="15" name="Text Placeholder 8"/>
          <p:cNvSpPr>
            <a:spLocks noGrp="1"/>
          </p:cNvSpPr>
          <p:nvPr>
            <p:ph type="body" sz="quarter" idx="16"/>
          </p:nvPr>
        </p:nvSpPr>
        <p:spPr>
          <a:xfrm>
            <a:off x="2526076" y="1732013"/>
            <a:ext cx="2003058" cy="1145286"/>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6" tIns="68586" rIns="34294" bIns="68586" numCol="1" spcCol="0" rtlCol="0" fromWordArt="0" anchor="t" anchorCtr="0" forceAA="0" compatLnSpc="1">
            <a:prstTxWarp prst="textNoShape">
              <a:avLst/>
            </a:prstTxWarp>
            <a:normAutofit/>
          </a:bodyPr>
          <a:lstStyle>
            <a:lvl1pPr marL="0" indent="0">
              <a:buNone/>
              <a:defRPr lang="en-US" sz="1200" dirty="0" smtClean="0">
                <a:solidFill>
                  <a:srgbClr val="0072C6">
                    <a:lumMod val="50000"/>
                    <a:alpha val="99000"/>
                  </a:srgbClr>
                </a:solidFill>
              </a:defRPr>
            </a:lvl1pPr>
          </a:lstStyle>
          <a:p>
            <a:pPr marL="0" lvl="0">
              <a:spcBef>
                <a:spcPts val="900"/>
              </a:spcBef>
            </a:pPr>
            <a:r>
              <a:rPr lang="en-US" dirty="0" smtClean="0"/>
              <a:t>Click to edit Master text styles</a:t>
            </a:r>
          </a:p>
        </p:txBody>
      </p:sp>
      <p:sp>
        <p:nvSpPr>
          <p:cNvPr id="10" name="Text Placeholder 8"/>
          <p:cNvSpPr>
            <a:spLocks noGrp="1"/>
          </p:cNvSpPr>
          <p:nvPr>
            <p:ph type="body" sz="quarter" idx="17"/>
          </p:nvPr>
        </p:nvSpPr>
        <p:spPr>
          <a:xfrm>
            <a:off x="4607192" y="2971230"/>
            <a:ext cx="2003058" cy="6858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6" tIns="34294" rIns="34294" bIns="68586" numCol="1" spcCol="0" rtlCol="0" fromWordArt="0" anchor="b" anchorCtr="0" forceAA="0" compatLnSpc="1">
            <a:prstTxWarp prst="textNoShape">
              <a:avLst/>
            </a:prstTxWarp>
            <a:normAutofit/>
          </a:bodyPr>
          <a:lstStyle>
            <a:lvl1pPr marL="0" indent="0">
              <a:buNone/>
              <a:defRPr lang="en-US" sz="1800" smtClean="0">
                <a:solidFill>
                  <a:schemeClr val="tx1">
                    <a:alpha val="99000"/>
                  </a:schemeClr>
                </a:solidFill>
                <a:ea typeface="Segoe UI" pitchFamily="34" charset="0"/>
                <a:cs typeface="Segoe UI" pitchFamily="34" charset="0"/>
              </a:defRPr>
            </a:lvl1pPr>
            <a:lvl2pPr>
              <a:defRPr lang="en-US" sz="1400" smtClean="0">
                <a:solidFill>
                  <a:schemeClr val="lt1"/>
                </a:solidFill>
              </a:defRPr>
            </a:lvl2pPr>
            <a:lvl3pPr>
              <a:defRPr lang="en-US" sz="1400" smtClean="0">
                <a:solidFill>
                  <a:schemeClr val="lt1"/>
                </a:solidFill>
              </a:defRPr>
            </a:lvl3pPr>
            <a:lvl4pPr>
              <a:defRPr lang="en-US" sz="1400" smtClean="0">
                <a:solidFill>
                  <a:schemeClr val="lt1"/>
                </a:solidFill>
              </a:defRPr>
            </a:lvl4pPr>
            <a:lvl5pPr>
              <a:defRPr lang="en-US" sz="1400">
                <a:solidFill>
                  <a:schemeClr val="lt1"/>
                </a:solidFill>
              </a:defRPr>
            </a:lvl5pPr>
          </a:lstStyle>
          <a:p>
            <a:pPr marL="0" lvl="0" defTabSz="685637" fontAlgn="base">
              <a:spcBef>
                <a:spcPct val="0"/>
              </a:spcBef>
              <a:spcAft>
                <a:spcPct val="0"/>
              </a:spcAft>
            </a:pPr>
            <a:r>
              <a:rPr lang="en-US" dirty="0" smtClean="0"/>
              <a:t>Click to edit Master text styles</a:t>
            </a:r>
          </a:p>
        </p:txBody>
      </p:sp>
      <p:sp>
        <p:nvSpPr>
          <p:cNvPr id="16" name="Text Placeholder 8"/>
          <p:cNvSpPr>
            <a:spLocks noGrp="1"/>
          </p:cNvSpPr>
          <p:nvPr>
            <p:ph type="body" sz="quarter" idx="18"/>
          </p:nvPr>
        </p:nvSpPr>
        <p:spPr>
          <a:xfrm>
            <a:off x="4607192" y="3657030"/>
            <a:ext cx="2003058" cy="1145286"/>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6" tIns="68586" rIns="34294" bIns="68586" numCol="1" spcCol="0" rtlCol="0" fromWordArt="0" anchor="t" anchorCtr="0" forceAA="0" compatLnSpc="1">
            <a:prstTxWarp prst="textNoShape">
              <a:avLst/>
            </a:prstTxWarp>
            <a:normAutofit/>
          </a:bodyPr>
          <a:lstStyle>
            <a:lvl1pPr marL="0" indent="0">
              <a:buNone/>
              <a:defRPr lang="en-US" sz="1200" dirty="0" smtClean="0">
                <a:solidFill>
                  <a:srgbClr val="0072C6">
                    <a:lumMod val="50000"/>
                    <a:alpha val="99000"/>
                  </a:srgbClr>
                </a:solidFill>
              </a:defRPr>
            </a:lvl1pPr>
          </a:lstStyle>
          <a:p>
            <a:pPr marL="0" lvl="0">
              <a:spcBef>
                <a:spcPts val="900"/>
              </a:spcBef>
            </a:pPr>
            <a:r>
              <a:rPr lang="en-US" dirty="0" smtClean="0"/>
              <a:t>Click to edit Master text styles</a:t>
            </a:r>
          </a:p>
        </p:txBody>
      </p:sp>
      <p:sp>
        <p:nvSpPr>
          <p:cNvPr id="19" name="Text Placeholder 8"/>
          <p:cNvSpPr>
            <a:spLocks noGrp="1"/>
          </p:cNvSpPr>
          <p:nvPr>
            <p:ph type="body" sz="quarter" idx="21"/>
          </p:nvPr>
        </p:nvSpPr>
        <p:spPr>
          <a:xfrm>
            <a:off x="2526076" y="2971230"/>
            <a:ext cx="2003058" cy="6858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6" tIns="34294" rIns="34294" bIns="68586" numCol="1" spcCol="0" rtlCol="0" fromWordArt="0" anchor="b" anchorCtr="0" forceAA="0" compatLnSpc="1">
            <a:prstTxWarp prst="textNoShape">
              <a:avLst/>
            </a:prstTxWarp>
            <a:normAutofit/>
          </a:bodyPr>
          <a:lstStyle>
            <a:lvl1pPr marL="0" indent="0">
              <a:buNone/>
              <a:defRPr lang="en-US" sz="1800" smtClean="0">
                <a:solidFill>
                  <a:schemeClr val="tx1">
                    <a:alpha val="99000"/>
                  </a:schemeClr>
                </a:solidFill>
                <a:ea typeface="Segoe UI" pitchFamily="34" charset="0"/>
                <a:cs typeface="Segoe UI" pitchFamily="34" charset="0"/>
              </a:defRPr>
            </a:lvl1pPr>
            <a:lvl2pPr>
              <a:defRPr lang="en-US" sz="1400" smtClean="0">
                <a:solidFill>
                  <a:schemeClr val="lt1"/>
                </a:solidFill>
              </a:defRPr>
            </a:lvl2pPr>
            <a:lvl3pPr>
              <a:defRPr lang="en-US" sz="1400" smtClean="0">
                <a:solidFill>
                  <a:schemeClr val="lt1"/>
                </a:solidFill>
              </a:defRPr>
            </a:lvl3pPr>
            <a:lvl4pPr>
              <a:defRPr lang="en-US" sz="1400" smtClean="0">
                <a:solidFill>
                  <a:schemeClr val="lt1"/>
                </a:solidFill>
              </a:defRPr>
            </a:lvl4pPr>
            <a:lvl5pPr>
              <a:defRPr lang="en-US" sz="1400">
                <a:solidFill>
                  <a:schemeClr val="lt1"/>
                </a:solidFill>
              </a:defRPr>
            </a:lvl5pPr>
          </a:lstStyle>
          <a:p>
            <a:pPr marL="0" lvl="0" defTabSz="685637" fontAlgn="base">
              <a:spcBef>
                <a:spcPct val="0"/>
              </a:spcBef>
              <a:spcAft>
                <a:spcPct val="0"/>
              </a:spcAft>
            </a:pPr>
            <a:r>
              <a:rPr lang="en-US" dirty="0" smtClean="0"/>
              <a:t>Click to edit Master text styles</a:t>
            </a:r>
          </a:p>
        </p:txBody>
      </p:sp>
      <p:sp>
        <p:nvSpPr>
          <p:cNvPr id="20" name="Text Placeholder 8"/>
          <p:cNvSpPr>
            <a:spLocks noGrp="1"/>
          </p:cNvSpPr>
          <p:nvPr>
            <p:ph type="body" sz="quarter" idx="22"/>
          </p:nvPr>
        </p:nvSpPr>
        <p:spPr>
          <a:xfrm>
            <a:off x="2526076" y="3657030"/>
            <a:ext cx="2003058" cy="1145286"/>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6" tIns="68586" rIns="34294" bIns="68586" numCol="1" spcCol="0" rtlCol="0" fromWordArt="0" anchor="t" anchorCtr="0" forceAA="0" compatLnSpc="1">
            <a:prstTxWarp prst="textNoShape">
              <a:avLst/>
            </a:prstTxWarp>
            <a:normAutofit/>
          </a:bodyPr>
          <a:lstStyle>
            <a:lvl1pPr marL="0" indent="0">
              <a:buNone/>
              <a:defRPr lang="en-US" sz="1200" dirty="0" smtClean="0">
                <a:solidFill>
                  <a:srgbClr val="0072C6">
                    <a:lumMod val="50000"/>
                    <a:alpha val="99000"/>
                  </a:srgbClr>
                </a:solidFill>
              </a:defRPr>
            </a:lvl1pPr>
          </a:lstStyle>
          <a:p>
            <a:pPr marL="0" lvl="0">
              <a:spcBef>
                <a:spcPts val="900"/>
              </a:spcBef>
            </a:pPr>
            <a:r>
              <a:rPr lang="en-US" dirty="0" smtClean="0"/>
              <a:t>Click to edit Master text styles</a:t>
            </a:r>
          </a:p>
        </p:txBody>
      </p:sp>
    </p:spTree>
    <p:extLst>
      <p:ext uri="{BB962C8B-B14F-4D97-AF65-F5344CB8AC3E}">
        <p14:creationId xmlns:p14="http://schemas.microsoft.com/office/powerpoint/2010/main" val="3832830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Blue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3" y="2041956"/>
            <a:ext cx="7683913" cy="1142623"/>
          </a:xfrm>
        </p:spPr>
        <p:txBody>
          <a:bodyPr anchor="ctr">
            <a:noAutofit/>
          </a:bodyPr>
          <a:lstStyle>
            <a:lvl1pPr algn="ctr">
              <a:lnSpc>
                <a:spcPct val="90000"/>
              </a:lnSpc>
              <a:defRPr sz="4500" spc="-225" baseline="0">
                <a:solidFill>
                  <a:schemeClr val="bg1">
                    <a:alpha val="99000"/>
                  </a:schemeClr>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493615" y="4258045"/>
            <a:ext cx="7683914" cy="347441"/>
          </a:xfrm>
        </p:spPr>
        <p:txBody>
          <a:bodyPr>
            <a:noAutofit/>
          </a:bodyPr>
          <a:lstStyle>
            <a:lvl1pPr marL="0" indent="0" algn="l">
              <a:lnSpc>
                <a:spcPct val="90000"/>
              </a:lnSpc>
              <a:spcBef>
                <a:spcPts val="0"/>
              </a:spcBef>
              <a:buNone/>
              <a:defRPr sz="1500" b="1" cap="all" baseline="0">
                <a:solidFill>
                  <a:schemeClr val="bg1">
                    <a:alpha val="99000"/>
                  </a:schemeClr>
                </a:solidFill>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13" name="Text Placeholder 12"/>
          <p:cNvSpPr>
            <a:spLocks noGrp="1"/>
          </p:cNvSpPr>
          <p:nvPr>
            <p:ph type="body" sz="quarter" idx="10" hasCustomPrompt="1"/>
          </p:nvPr>
        </p:nvSpPr>
        <p:spPr>
          <a:xfrm>
            <a:off x="493615" y="4591051"/>
            <a:ext cx="4002733" cy="166199"/>
          </a:xfrm>
        </p:spPr>
        <p:txBody>
          <a:bodyPr/>
          <a:lstStyle>
            <a:lvl1pPr marL="0" indent="0">
              <a:buNone/>
              <a:defRPr sz="1200" baseline="0">
                <a:solidFill>
                  <a:schemeClr val="bg1">
                    <a:alpha val="99000"/>
                  </a:schemeClr>
                </a:solidFill>
              </a:defRPr>
            </a:lvl1pPr>
          </a:lstStyle>
          <a:p>
            <a:pPr lvl="0"/>
            <a:r>
              <a:rPr lang="en-US" dirty="0" smtClean="0"/>
              <a:t>Click to edit presenter and date</a:t>
            </a:r>
            <a:endParaRPr lang="en-US" dirty="0"/>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7742410" y="278356"/>
            <a:ext cx="981624" cy="206496"/>
          </a:xfrm>
          <a:prstGeom prst="rect">
            <a:avLst/>
          </a:prstGeom>
        </p:spPr>
      </p:pic>
    </p:spTree>
    <p:extLst>
      <p:ext uri="{BB962C8B-B14F-4D97-AF65-F5344CB8AC3E}">
        <p14:creationId xmlns:p14="http://schemas.microsoft.com/office/powerpoint/2010/main" val="342438743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921668"/>
            <a:ext cx="9144000" cy="1443038"/>
          </a:xfrm>
          <a:effectLst/>
        </p:spPr>
        <p:txBody>
          <a:bodyPr anchor="b" anchorCtr="1">
            <a:normAutofit/>
          </a:bodyPr>
          <a:lstStyle>
            <a:lvl1pPr algn="l">
              <a:lnSpc>
                <a:spcPts val="4507"/>
              </a:lnSpc>
              <a:defRPr kumimoji="0" lang="en-US" sz="4500" b="0" i="0" u="none" strike="noStrike" kern="1200" cap="none" spc="-225" normalizeH="0" baseline="0" noProof="0" dirty="0">
                <a:ln>
                  <a:noFill/>
                </a:ln>
                <a:solidFill>
                  <a:srgbClr val="00B9F2"/>
                </a:solidFill>
                <a:effectLst/>
                <a:uLnTx/>
                <a:uFillTx/>
                <a:latin typeface="Segoe UI" pitchFamily="34" charset="0"/>
                <a:ea typeface="Segoe UI" pitchFamily="34" charset="0"/>
                <a:cs typeface="Segoe UI" pitchFamily="34" charset="0"/>
              </a:defRPr>
            </a:lvl1pPr>
          </a:lstStyle>
          <a:p>
            <a:pPr marL="0" marR="0" lvl="0" indent="0" algn="ctr" defTabSz="686713"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Subtitle 2"/>
          <p:cNvSpPr>
            <a:spLocks noGrp="1"/>
          </p:cNvSpPr>
          <p:nvPr>
            <p:ph type="subTitle" idx="1" hasCustomPrompt="1"/>
          </p:nvPr>
        </p:nvSpPr>
        <p:spPr>
          <a:xfrm>
            <a:off x="460721" y="4233090"/>
            <a:ext cx="7182892" cy="276226"/>
          </a:xfrm>
        </p:spPr>
        <p:txBody>
          <a:bodyPr lIns="0">
            <a:noAutofit/>
          </a:bodyPr>
          <a:lstStyle>
            <a:lvl1pPr marL="0" indent="0" algn="l">
              <a:buNone/>
              <a:defRPr sz="1500" b="1" cap="all" spc="0" baseline="0">
                <a:solidFill>
                  <a:schemeClr val="tx1">
                    <a:lumMod val="75000"/>
                    <a:lumOff val="25000"/>
                  </a:schemeClr>
                </a:solidFill>
                <a:latin typeface="Segoe UI" pitchFamily="34" charset="0"/>
                <a:ea typeface="Segoe UI" pitchFamily="34" charset="0"/>
                <a:cs typeface="Segoe UI" pitchFamily="34" charset="0"/>
              </a:defRPr>
            </a:lvl1pPr>
            <a:lvl2pPr marL="343356" indent="0" algn="ctr">
              <a:buNone/>
              <a:defRPr>
                <a:solidFill>
                  <a:schemeClr val="tx1">
                    <a:tint val="75000"/>
                  </a:schemeClr>
                </a:solidFill>
              </a:defRPr>
            </a:lvl2pPr>
            <a:lvl3pPr marL="686713" indent="0" algn="ctr">
              <a:buNone/>
              <a:defRPr>
                <a:solidFill>
                  <a:schemeClr val="tx1">
                    <a:tint val="75000"/>
                  </a:schemeClr>
                </a:solidFill>
              </a:defRPr>
            </a:lvl3pPr>
            <a:lvl4pPr marL="1030069" indent="0" algn="ctr">
              <a:buNone/>
              <a:defRPr>
                <a:solidFill>
                  <a:schemeClr val="tx1">
                    <a:tint val="75000"/>
                  </a:schemeClr>
                </a:solidFill>
              </a:defRPr>
            </a:lvl4pPr>
            <a:lvl5pPr marL="1373425" indent="0" algn="ctr">
              <a:buNone/>
              <a:defRPr>
                <a:solidFill>
                  <a:schemeClr val="tx1">
                    <a:tint val="75000"/>
                  </a:schemeClr>
                </a:solidFill>
              </a:defRPr>
            </a:lvl5pPr>
            <a:lvl6pPr marL="1716782" indent="0" algn="ctr">
              <a:buNone/>
              <a:defRPr>
                <a:solidFill>
                  <a:schemeClr val="tx1">
                    <a:tint val="75000"/>
                  </a:schemeClr>
                </a:solidFill>
              </a:defRPr>
            </a:lvl6pPr>
            <a:lvl7pPr marL="2060138" indent="0" algn="ctr">
              <a:buNone/>
              <a:defRPr>
                <a:solidFill>
                  <a:schemeClr val="tx1">
                    <a:tint val="75000"/>
                  </a:schemeClr>
                </a:solidFill>
              </a:defRPr>
            </a:lvl7pPr>
            <a:lvl8pPr marL="2403494" indent="0" algn="ctr">
              <a:buNone/>
              <a:defRPr>
                <a:solidFill>
                  <a:schemeClr val="tx1">
                    <a:tint val="75000"/>
                  </a:schemeClr>
                </a:solidFill>
              </a:defRPr>
            </a:lvl8pPr>
            <a:lvl9pPr marL="2746850" indent="0" algn="ctr">
              <a:buNone/>
              <a:defRPr>
                <a:solidFill>
                  <a:schemeClr val="tx1">
                    <a:tint val="75000"/>
                  </a:schemeClr>
                </a:solidFill>
              </a:defRPr>
            </a:lvl9pPr>
          </a:lstStyle>
          <a:p>
            <a:r>
              <a:rPr lang="en-US" dirty="0" smtClean="0"/>
              <a:t>CLICK TO EDIT MASTER SUBTITLE STYLE</a:t>
            </a:r>
            <a:endParaRPr lang="en-US" dirty="0"/>
          </a:p>
        </p:txBody>
      </p:sp>
      <p:sp>
        <p:nvSpPr>
          <p:cNvPr id="9" name="Text Placeholder 8"/>
          <p:cNvSpPr>
            <a:spLocks noGrp="1"/>
          </p:cNvSpPr>
          <p:nvPr>
            <p:ph type="body" sz="quarter" idx="10" hasCustomPrompt="1"/>
          </p:nvPr>
        </p:nvSpPr>
        <p:spPr>
          <a:xfrm>
            <a:off x="460721" y="4477565"/>
            <a:ext cx="7182892" cy="467766"/>
          </a:xfrm>
        </p:spPr>
        <p:txBody>
          <a:bodyPr vert="horz" lIns="0">
            <a:normAutofit/>
          </a:bodyPr>
          <a:lstStyle>
            <a:lvl1pPr>
              <a:lnSpc>
                <a:spcPct val="70000"/>
              </a:lnSpc>
              <a:buFontTx/>
              <a:buNone/>
              <a:defRPr kumimoji="0" lang="en-US" sz="1200" b="0" i="0" u="none" strike="noStrike" kern="1200" cap="none" spc="-53" normalizeH="0" baseline="0" noProof="0" dirty="0" smtClean="0">
                <a:ln>
                  <a:noFill/>
                </a:ln>
                <a:solidFill>
                  <a:schemeClr val="tx1">
                    <a:tint val="75000"/>
                  </a:schemeClr>
                </a:solidFill>
                <a:effectLst/>
                <a:uLnTx/>
                <a:uFillTx/>
                <a:latin typeface="Segoe UI" pitchFamily="34" charset="0"/>
                <a:ea typeface="Segoe UI" pitchFamily="34" charset="0"/>
                <a:cs typeface="Segoe UI" pitchFamily="34" charset="0"/>
              </a:defRPr>
            </a:lvl1pPr>
            <a:lvl2pPr>
              <a:buFontTx/>
              <a:buNone/>
              <a:defRPr/>
            </a:lvl2pPr>
            <a:lvl3pPr>
              <a:buFontTx/>
              <a:buNone/>
              <a:defRPr/>
            </a:lvl3pPr>
            <a:lvl4pPr>
              <a:buFontTx/>
              <a:buNone/>
              <a:defRPr/>
            </a:lvl4pPr>
            <a:lvl5pPr>
              <a:buFontTx/>
              <a:buNone/>
              <a:defRPr/>
            </a:lvl5pPr>
          </a:lstStyle>
          <a:p>
            <a:pPr marL="0" marR="0" lvl="0" indent="0" algn="l" defTabSz="686713" rtl="0" eaLnBrk="1" fontAlgn="auto" latinLnBrk="0" hangingPunct="1">
              <a:lnSpc>
                <a:spcPts val="1803"/>
              </a:lnSpc>
              <a:spcBef>
                <a:spcPts val="0"/>
              </a:spcBef>
              <a:spcAft>
                <a:spcPts val="0"/>
              </a:spcAft>
              <a:buClr>
                <a:srgbClr val="00B0F0"/>
              </a:buClr>
              <a:buSzPct val="100000"/>
              <a:buFontTx/>
              <a:buNone/>
              <a:tabLst/>
              <a:defRPr/>
            </a:pPr>
            <a:r>
              <a:rPr lang="en-US" dirty="0" smtClean="0"/>
              <a:t>Click to edit presenter </a:t>
            </a:r>
          </a:p>
          <a:p>
            <a:pPr marL="0" marR="0" lvl="0" indent="0" algn="l" defTabSz="686713" rtl="0" eaLnBrk="1" fontAlgn="auto" latinLnBrk="0" hangingPunct="1">
              <a:lnSpc>
                <a:spcPts val="1803"/>
              </a:lnSpc>
              <a:spcBef>
                <a:spcPts val="0"/>
              </a:spcBef>
              <a:spcAft>
                <a:spcPts val="0"/>
              </a:spcAft>
              <a:buClr>
                <a:srgbClr val="00B0F0"/>
              </a:buClr>
              <a:buSzPct val="100000"/>
              <a:buFontTx/>
              <a:buNone/>
              <a:tabLst/>
              <a:defRPr/>
            </a:pPr>
            <a:r>
              <a:rPr lang="en-US" dirty="0" smtClean="0"/>
              <a:t>and date</a:t>
            </a:r>
          </a:p>
        </p:txBody>
      </p:sp>
    </p:spTree>
    <p:extLst>
      <p:ext uri="{BB962C8B-B14F-4D97-AF65-F5344CB8AC3E}">
        <p14:creationId xmlns:p14="http://schemas.microsoft.com/office/powerpoint/2010/main" val="2149102225"/>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extLst/>
        </p:spPr>
      </p:pic>
      <p:sp>
        <p:nvSpPr>
          <p:cNvPr id="2" name="Title 1"/>
          <p:cNvSpPr>
            <a:spLocks noGrp="1"/>
          </p:cNvSpPr>
          <p:nvPr>
            <p:ph type="ctrTitle"/>
          </p:nvPr>
        </p:nvSpPr>
        <p:spPr>
          <a:xfrm>
            <a:off x="0" y="1921668"/>
            <a:ext cx="9144000" cy="1443038"/>
          </a:xfrm>
        </p:spPr>
        <p:txBody>
          <a:bodyPr anchor="b" anchorCtr="1">
            <a:normAutofit/>
          </a:bodyPr>
          <a:lstStyle>
            <a:lvl1pPr algn="l">
              <a:lnSpc>
                <a:spcPts val="4507"/>
              </a:lnSpc>
              <a:defRPr kumimoji="0" lang="en-US" sz="4500" b="0" i="0" u="none" strike="noStrike" kern="1200" cap="none" spc="-225" normalizeH="0" baseline="0" noProof="0" dirty="0">
                <a:ln>
                  <a:noFill/>
                </a:ln>
                <a:solidFill>
                  <a:schemeClr val="bg1"/>
                </a:solidFill>
                <a:effectLst/>
                <a:uLnTx/>
                <a:uFillTx/>
                <a:latin typeface="Segoe UI" pitchFamily="34" charset="0"/>
                <a:ea typeface="Segoe UI" pitchFamily="34" charset="0"/>
                <a:cs typeface="Segoe UI" pitchFamily="34" charset="0"/>
              </a:defRPr>
            </a:lvl1pPr>
          </a:lstStyle>
          <a:p>
            <a:pPr marL="0" marR="0" lvl="0" indent="0" algn="ctr" defTabSz="686713"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pic>
        <p:nvPicPr>
          <p:cNvPr id="8" name="Picture 2" descr="\\windesign\secure\_Projects\BrandUX\_Windows_8\Internal Identity\ppt templates\wind8ws_large_final.png"/>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7759713" y="4704591"/>
            <a:ext cx="1210913" cy="400049"/>
          </a:xfrm>
          <a:prstGeom prst="rect">
            <a:avLst/>
          </a:prstGeom>
          <a:extLst/>
        </p:spPr>
      </p:pic>
      <p:sp>
        <p:nvSpPr>
          <p:cNvPr id="9" name="Subtitle 2"/>
          <p:cNvSpPr>
            <a:spLocks noGrp="1"/>
          </p:cNvSpPr>
          <p:nvPr>
            <p:ph type="subTitle" idx="1" hasCustomPrompt="1"/>
          </p:nvPr>
        </p:nvSpPr>
        <p:spPr>
          <a:xfrm>
            <a:off x="460721" y="4233090"/>
            <a:ext cx="7182892" cy="276226"/>
          </a:xfrm>
        </p:spPr>
        <p:txBody>
          <a:bodyPr lIns="0">
            <a:noAutofit/>
          </a:bodyPr>
          <a:lstStyle>
            <a:lvl1pPr marL="0" indent="0" algn="l">
              <a:buNone/>
              <a:defRPr sz="1500" b="1" cap="all" spc="0" baseline="0">
                <a:solidFill>
                  <a:schemeClr val="bg1"/>
                </a:solidFill>
                <a:latin typeface="Segoe UI" pitchFamily="34" charset="0"/>
                <a:ea typeface="Segoe UI" pitchFamily="34" charset="0"/>
                <a:cs typeface="Segoe UI" pitchFamily="34" charset="0"/>
              </a:defRPr>
            </a:lvl1pPr>
            <a:lvl2pPr marL="343356" indent="0" algn="ctr">
              <a:buNone/>
              <a:defRPr>
                <a:solidFill>
                  <a:schemeClr val="tx1">
                    <a:tint val="75000"/>
                  </a:schemeClr>
                </a:solidFill>
              </a:defRPr>
            </a:lvl2pPr>
            <a:lvl3pPr marL="686713" indent="0" algn="ctr">
              <a:buNone/>
              <a:defRPr>
                <a:solidFill>
                  <a:schemeClr val="tx1">
                    <a:tint val="75000"/>
                  </a:schemeClr>
                </a:solidFill>
              </a:defRPr>
            </a:lvl3pPr>
            <a:lvl4pPr marL="1030069" indent="0" algn="ctr">
              <a:buNone/>
              <a:defRPr>
                <a:solidFill>
                  <a:schemeClr val="tx1">
                    <a:tint val="75000"/>
                  </a:schemeClr>
                </a:solidFill>
              </a:defRPr>
            </a:lvl4pPr>
            <a:lvl5pPr marL="1373425" indent="0" algn="ctr">
              <a:buNone/>
              <a:defRPr>
                <a:solidFill>
                  <a:schemeClr val="tx1">
                    <a:tint val="75000"/>
                  </a:schemeClr>
                </a:solidFill>
              </a:defRPr>
            </a:lvl5pPr>
            <a:lvl6pPr marL="1716782" indent="0" algn="ctr">
              <a:buNone/>
              <a:defRPr>
                <a:solidFill>
                  <a:schemeClr val="tx1">
                    <a:tint val="75000"/>
                  </a:schemeClr>
                </a:solidFill>
              </a:defRPr>
            </a:lvl6pPr>
            <a:lvl7pPr marL="2060138" indent="0" algn="ctr">
              <a:buNone/>
              <a:defRPr>
                <a:solidFill>
                  <a:schemeClr val="tx1">
                    <a:tint val="75000"/>
                  </a:schemeClr>
                </a:solidFill>
              </a:defRPr>
            </a:lvl7pPr>
            <a:lvl8pPr marL="2403494" indent="0" algn="ctr">
              <a:buNone/>
              <a:defRPr>
                <a:solidFill>
                  <a:schemeClr val="tx1">
                    <a:tint val="75000"/>
                  </a:schemeClr>
                </a:solidFill>
              </a:defRPr>
            </a:lvl8pPr>
            <a:lvl9pPr marL="2746850" indent="0" algn="ctr">
              <a:buNone/>
              <a:defRPr>
                <a:solidFill>
                  <a:schemeClr val="tx1">
                    <a:tint val="75000"/>
                  </a:schemeClr>
                </a:solidFill>
              </a:defRPr>
            </a:lvl9pPr>
          </a:lstStyle>
          <a:p>
            <a:r>
              <a:rPr lang="en-US" dirty="0" smtClean="0"/>
              <a:t>CLICK TO EDIT MASTER SUBTITLE STYLE</a:t>
            </a:r>
            <a:endParaRPr lang="en-US" dirty="0"/>
          </a:p>
        </p:txBody>
      </p:sp>
      <p:sp>
        <p:nvSpPr>
          <p:cNvPr id="11" name="Text Placeholder 8"/>
          <p:cNvSpPr>
            <a:spLocks noGrp="1"/>
          </p:cNvSpPr>
          <p:nvPr>
            <p:ph type="body" sz="quarter" idx="10" hasCustomPrompt="1"/>
          </p:nvPr>
        </p:nvSpPr>
        <p:spPr>
          <a:xfrm>
            <a:off x="460721" y="4477565"/>
            <a:ext cx="7182892" cy="467766"/>
          </a:xfrm>
        </p:spPr>
        <p:txBody>
          <a:bodyPr vert="horz" lIns="0">
            <a:normAutofit/>
          </a:bodyPr>
          <a:lstStyle>
            <a:lvl1pPr>
              <a:lnSpc>
                <a:spcPct val="70000"/>
              </a:lnSpc>
              <a:buFontTx/>
              <a:buNone/>
              <a:defRPr kumimoji="0" lang="en-US" sz="1200" b="0" i="0" u="none" strike="noStrike" kern="1200" cap="none" spc="-53" normalizeH="0" baseline="0" noProof="0" dirty="0" smtClean="0">
                <a:ln>
                  <a:noFill/>
                </a:ln>
                <a:solidFill>
                  <a:schemeClr val="bg1"/>
                </a:solidFill>
                <a:effectLst/>
                <a:uLnTx/>
                <a:uFillTx/>
                <a:latin typeface="Segoe UI" pitchFamily="34" charset="0"/>
                <a:ea typeface="Segoe UI" pitchFamily="34" charset="0"/>
                <a:cs typeface="Segoe UI" pitchFamily="34" charset="0"/>
              </a:defRPr>
            </a:lvl1pPr>
            <a:lvl2pPr>
              <a:buFontTx/>
              <a:buNone/>
              <a:defRPr/>
            </a:lvl2pPr>
            <a:lvl3pPr>
              <a:buFontTx/>
              <a:buNone/>
              <a:defRPr/>
            </a:lvl3pPr>
            <a:lvl4pPr>
              <a:buFontTx/>
              <a:buNone/>
              <a:defRPr/>
            </a:lvl4pPr>
            <a:lvl5pPr>
              <a:buFontTx/>
              <a:buNone/>
              <a:defRPr/>
            </a:lvl5pPr>
          </a:lstStyle>
          <a:p>
            <a:pPr marL="0" marR="0" lvl="0" indent="0" algn="l" defTabSz="686713" rtl="0" eaLnBrk="1" fontAlgn="auto" latinLnBrk="0" hangingPunct="1">
              <a:lnSpc>
                <a:spcPts val="1803"/>
              </a:lnSpc>
              <a:spcBef>
                <a:spcPts val="0"/>
              </a:spcBef>
              <a:spcAft>
                <a:spcPts val="0"/>
              </a:spcAft>
              <a:buClr>
                <a:srgbClr val="00B0F0"/>
              </a:buClr>
              <a:buSzPct val="100000"/>
              <a:buFontTx/>
              <a:buNone/>
              <a:tabLst/>
              <a:defRPr/>
            </a:pPr>
            <a:r>
              <a:rPr lang="en-US" dirty="0" smtClean="0"/>
              <a:t>Click to edit presenter </a:t>
            </a:r>
          </a:p>
          <a:p>
            <a:pPr marL="0" marR="0" lvl="0" indent="0" algn="l" defTabSz="686713" rtl="0" eaLnBrk="1" fontAlgn="auto" latinLnBrk="0" hangingPunct="1">
              <a:lnSpc>
                <a:spcPts val="1803"/>
              </a:lnSpc>
              <a:spcBef>
                <a:spcPts val="0"/>
              </a:spcBef>
              <a:spcAft>
                <a:spcPts val="0"/>
              </a:spcAft>
              <a:buClr>
                <a:srgbClr val="00B0F0"/>
              </a:buClr>
              <a:buSzPct val="100000"/>
              <a:buFontTx/>
              <a:buNone/>
              <a:tabLst/>
              <a:defRPr/>
            </a:pPr>
            <a:r>
              <a:rPr lang="en-US" dirty="0" smtClean="0"/>
              <a:t>and date</a:t>
            </a:r>
          </a:p>
        </p:txBody>
      </p:sp>
    </p:spTree>
    <p:extLst>
      <p:ext uri="{BB962C8B-B14F-4D97-AF65-F5344CB8AC3E}">
        <p14:creationId xmlns:p14="http://schemas.microsoft.com/office/powerpoint/2010/main" val="4071445947"/>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8" name="Date Placeholder 7"/>
          <p:cNvSpPr>
            <a:spLocks noGrp="1"/>
          </p:cNvSpPr>
          <p:nvPr>
            <p:ph type="dt" sz="half" idx="15"/>
          </p:nvPr>
        </p:nvSpPr>
        <p:spPr>
          <a:xfrm>
            <a:off x="905332" y="4743450"/>
            <a:ext cx="916071" cy="114300"/>
          </a:xfrm>
          <a:prstGeom prst="rect">
            <a:avLst/>
          </a:prstGeom>
        </p:spPr>
        <p:txBody>
          <a:bodyPr/>
          <a:lstStyle/>
          <a:p>
            <a:fld id="{939A9784-E11C-4866-94B9-8D8EADD0446E}" type="datetimeFigureOut">
              <a:rPr lang="en-US" smtClean="0"/>
              <a:pPr/>
              <a:t>6/10/2014</a:t>
            </a:fld>
            <a:endParaRPr lang="en-US"/>
          </a:p>
        </p:txBody>
      </p:sp>
      <p:sp>
        <p:nvSpPr>
          <p:cNvPr id="10" name="Slide Number Placeholder 9"/>
          <p:cNvSpPr>
            <a:spLocks noGrp="1"/>
          </p:cNvSpPr>
          <p:nvPr>
            <p:ph type="sldNum" sz="quarter" idx="16"/>
          </p:nvPr>
        </p:nvSpPr>
        <p:spPr>
          <a:xfrm>
            <a:off x="460721" y="4743450"/>
            <a:ext cx="387316" cy="114300"/>
          </a:xfrm>
          <a:prstGeom prst="rect">
            <a:avLst/>
          </a:prstGeom>
        </p:spPr>
        <p:txBody>
          <a:bodyPr/>
          <a:lstStyle/>
          <a:p>
            <a:fld id="{125F6646-975B-4C74-80DD-EF324C50A5E5}" type="slidenum">
              <a:rPr lang="en-US" smtClean="0"/>
              <a:pPr/>
              <a:t>‹#›</a:t>
            </a:fld>
            <a:endParaRPr lang="en-US"/>
          </a:p>
        </p:txBody>
      </p:sp>
      <p:sp>
        <p:nvSpPr>
          <p:cNvPr id="11" name="Footer Placeholder 10"/>
          <p:cNvSpPr>
            <a:spLocks noGrp="1"/>
          </p:cNvSpPr>
          <p:nvPr>
            <p:ph type="ftr" sz="quarter" idx="17"/>
          </p:nvPr>
        </p:nvSpPr>
        <p:spPr>
          <a:xfrm>
            <a:off x="460724" y="4846239"/>
            <a:ext cx="1360679" cy="96431"/>
          </a:xfrm>
          <a:prstGeom prst="rect">
            <a:avLst/>
          </a:prstGeom>
        </p:spPr>
        <p:txBody>
          <a:bodyPr/>
          <a:lstStyle/>
          <a:p>
            <a:endParaRPr lang="en-US"/>
          </a:p>
        </p:txBody>
      </p:sp>
      <p:sp>
        <p:nvSpPr>
          <p:cNvPr id="13"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
        <p:nvSpPr>
          <p:cNvPr id="15" name="Content Placeholder 14"/>
          <p:cNvSpPr>
            <a:spLocks noGrp="1"/>
          </p:cNvSpPr>
          <p:nvPr>
            <p:ph sz="quarter" idx="18"/>
          </p:nvPr>
        </p:nvSpPr>
        <p:spPr>
          <a:xfrm>
            <a:off x="460724" y="1353743"/>
            <a:ext cx="7179371" cy="31039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69136763"/>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and paragraph">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9" name="Text Placeholder 8"/>
          <p:cNvSpPr>
            <a:spLocks noGrp="1"/>
          </p:cNvSpPr>
          <p:nvPr>
            <p:ph type="body" sz="quarter" idx="14"/>
          </p:nvPr>
        </p:nvSpPr>
        <p:spPr>
          <a:xfrm>
            <a:off x="460724" y="1353743"/>
            <a:ext cx="7179371" cy="3103959"/>
          </a:xfrm>
        </p:spPr>
        <p:txBody>
          <a:bodyPr>
            <a:noAutofit/>
          </a:bodyPr>
          <a:lstStyle>
            <a:lvl1pPr marL="0" indent="0">
              <a:lnSpc>
                <a:spcPct val="140000"/>
              </a:lnSpc>
              <a:spcBef>
                <a:spcPts val="451"/>
              </a:spcBef>
              <a:spcAft>
                <a:spcPts val="451"/>
              </a:spcAft>
              <a:buNone/>
              <a:defRPr lang="en-US" sz="1200" kern="1200" spc="-15" baseline="0" dirty="0" smtClean="0">
                <a:solidFill>
                  <a:srgbClr val="666666"/>
                </a:solidFill>
                <a:latin typeface="Segoe UI" pitchFamily="34" charset="0"/>
                <a:ea typeface="Segoe UI" pitchFamily="34" charset="0"/>
                <a:cs typeface="Segoe UI" pitchFamily="34" charset="0"/>
              </a:defRPr>
            </a:lvl1pPr>
            <a:lvl2pPr>
              <a:lnSpc>
                <a:spcPct val="140000"/>
              </a:lnSpc>
              <a:spcBef>
                <a:spcPts val="451"/>
              </a:spcBef>
              <a:spcAft>
                <a:spcPts val="451"/>
              </a:spcAft>
              <a:defRPr lang="en-US" sz="1200" kern="1200" spc="-15" baseline="0" dirty="0" smtClean="0">
                <a:solidFill>
                  <a:srgbClr val="666666"/>
                </a:solidFill>
                <a:latin typeface="Segoe UI" pitchFamily="34" charset="0"/>
                <a:ea typeface="Segoe UI" pitchFamily="34" charset="0"/>
                <a:cs typeface="Segoe UI" pitchFamily="34" charset="0"/>
              </a:defRPr>
            </a:lvl2pPr>
            <a:lvl3pPr>
              <a:lnSpc>
                <a:spcPct val="140000"/>
              </a:lnSpc>
              <a:spcBef>
                <a:spcPts val="451"/>
              </a:spcBef>
              <a:spcAft>
                <a:spcPts val="451"/>
              </a:spcAft>
              <a:defRPr lang="en-US" sz="1200" kern="1200" spc="-15" baseline="0" dirty="0" smtClean="0">
                <a:solidFill>
                  <a:srgbClr val="666666"/>
                </a:solidFill>
                <a:latin typeface="Segoe UI" pitchFamily="34" charset="0"/>
                <a:ea typeface="Segoe UI" pitchFamily="34" charset="0"/>
                <a:cs typeface="Segoe UI" pitchFamily="34" charset="0"/>
              </a:defRPr>
            </a:lvl3pPr>
            <a:lvl4pPr>
              <a:lnSpc>
                <a:spcPct val="140000"/>
              </a:lnSpc>
              <a:spcBef>
                <a:spcPts val="451"/>
              </a:spcBef>
              <a:spcAft>
                <a:spcPts val="451"/>
              </a:spcAft>
              <a:defRPr lang="en-US" sz="1200" kern="1200" spc="-15" baseline="0" dirty="0" smtClean="0">
                <a:solidFill>
                  <a:srgbClr val="666666"/>
                </a:solidFill>
                <a:latin typeface="Segoe UI" pitchFamily="34" charset="0"/>
                <a:ea typeface="Segoe UI" pitchFamily="34" charset="0"/>
                <a:cs typeface="Segoe UI" pitchFamily="34" charset="0"/>
              </a:defRPr>
            </a:lvl4pPr>
            <a:lvl5pPr>
              <a:lnSpc>
                <a:spcPct val="140000"/>
              </a:lnSpc>
              <a:spcBef>
                <a:spcPts val="451"/>
              </a:spcBef>
              <a:spcAft>
                <a:spcPts val="451"/>
              </a:spcAft>
              <a:defRPr lang="en-US" sz="1200" kern="1200" spc="-15" baseline="0" dirty="0">
                <a:solidFill>
                  <a:srgbClr val="666666"/>
                </a:solidFill>
                <a:latin typeface="Segoe UI" pitchFamily="34" charset="0"/>
                <a:ea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5"/>
          </p:nvPr>
        </p:nvSpPr>
        <p:spPr>
          <a:xfrm>
            <a:off x="905332" y="4743450"/>
            <a:ext cx="916071" cy="114300"/>
          </a:xfrm>
          <a:prstGeom prst="rect">
            <a:avLst/>
          </a:prstGeom>
        </p:spPr>
        <p:txBody>
          <a:bodyPr/>
          <a:lstStyle/>
          <a:p>
            <a:fld id="{939A9784-E11C-4866-94B9-8D8EADD0446E}" type="datetimeFigureOut">
              <a:rPr lang="en-US" smtClean="0"/>
              <a:pPr/>
              <a:t>6/10/2014</a:t>
            </a:fld>
            <a:endParaRPr lang="en-US"/>
          </a:p>
        </p:txBody>
      </p:sp>
      <p:sp>
        <p:nvSpPr>
          <p:cNvPr id="10" name="Slide Number Placeholder 9"/>
          <p:cNvSpPr>
            <a:spLocks noGrp="1"/>
          </p:cNvSpPr>
          <p:nvPr>
            <p:ph type="sldNum" sz="quarter" idx="16"/>
          </p:nvPr>
        </p:nvSpPr>
        <p:spPr>
          <a:xfrm>
            <a:off x="460721" y="4743450"/>
            <a:ext cx="387316" cy="114300"/>
          </a:xfrm>
          <a:prstGeom prst="rect">
            <a:avLst/>
          </a:prstGeom>
        </p:spPr>
        <p:txBody>
          <a:bodyPr/>
          <a:lstStyle/>
          <a:p>
            <a:fld id="{125F6646-975B-4C74-80DD-EF324C50A5E5}" type="slidenum">
              <a:rPr lang="en-US" smtClean="0"/>
              <a:pPr/>
              <a:t>‹#›</a:t>
            </a:fld>
            <a:endParaRPr lang="en-US"/>
          </a:p>
        </p:txBody>
      </p:sp>
      <p:sp>
        <p:nvSpPr>
          <p:cNvPr id="11" name="Footer Placeholder 10"/>
          <p:cNvSpPr>
            <a:spLocks noGrp="1"/>
          </p:cNvSpPr>
          <p:nvPr>
            <p:ph type="ftr" sz="quarter" idx="17"/>
          </p:nvPr>
        </p:nvSpPr>
        <p:spPr>
          <a:xfrm>
            <a:off x="460724" y="4846239"/>
            <a:ext cx="1360679" cy="96431"/>
          </a:xfrm>
          <a:prstGeom prst="rect">
            <a:avLst/>
          </a:prstGeom>
        </p:spPr>
        <p:txBody>
          <a:bodyPr/>
          <a:lstStyle/>
          <a:p>
            <a:endParaRPr lang="en-US"/>
          </a:p>
        </p:txBody>
      </p:sp>
      <p:sp>
        <p:nvSpPr>
          <p:cNvPr id="14"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Tree>
    <p:extLst>
      <p:ext uri="{BB962C8B-B14F-4D97-AF65-F5344CB8AC3E}">
        <p14:creationId xmlns:p14="http://schemas.microsoft.com/office/powerpoint/2010/main" val="741702182"/>
      </p:ext>
    </p:extLst>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One column above two 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53743"/>
            <a:ext cx="8239208" cy="1218009"/>
          </a:xfrm>
        </p:spPr>
        <p:txBody>
          <a:bodyPr lIns="0">
            <a:noAutofit/>
          </a:bodyPr>
          <a:lstStyle>
            <a:lvl1pPr>
              <a:buFont typeface="Wingdings" pitchFamily="2" charset="2"/>
              <a:buChar char="§"/>
              <a:defRPr sz="1500" b="0" baseline="0">
                <a:solidFill>
                  <a:srgbClr val="666666"/>
                </a:solidFill>
              </a:defRPr>
            </a:lvl1pPr>
            <a:lvl2pPr marL="600873" indent="-257517">
              <a:buFont typeface="Wingdings" pitchFamily="2" charset="2"/>
              <a:buChar char="§"/>
              <a:defRPr baseline="0">
                <a:solidFill>
                  <a:srgbClr val="666666"/>
                </a:solidFill>
              </a:defRPr>
            </a:lvl2pPr>
            <a:lvl3pPr marL="901311" indent="-214598">
              <a:buFont typeface="Wingdings" pitchFamily="2" charset="2"/>
              <a:buChar char="§"/>
              <a:defRPr baseline="0">
                <a:solidFill>
                  <a:srgbClr val="666666"/>
                </a:solidFill>
              </a:defRPr>
            </a:lvl3pPr>
            <a:lvl4pPr marL="1244667" indent="-214598">
              <a:buFont typeface="Wingdings" pitchFamily="2" charset="2"/>
              <a:buChar char="§"/>
              <a:defRPr baseline="0">
                <a:solidFill>
                  <a:srgbClr val="666666"/>
                </a:solidFill>
              </a:defRPr>
            </a:lvl4pPr>
            <a:lvl5pPr marL="1588024" indent="-214598">
              <a:buFont typeface="Wingdings" pitchFamily="2" charset="2"/>
              <a:buChar char="§"/>
              <a:defRPr baseline="0">
                <a:solidFill>
                  <a:srgbClr val="666666"/>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sz="half" idx="14"/>
          </p:nvPr>
        </p:nvSpPr>
        <p:spPr>
          <a:xfrm>
            <a:off x="457200" y="2571750"/>
            <a:ext cx="3886200" cy="1885950"/>
          </a:xfrm>
        </p:spPr>
        <p:txBody>
          <a:bodyPr lIns="0">
            <a:noAutofit/>
          </a:bodyPr>
          <a:lstStyle>
            <a:lvl1pPr marL="240350" indent="-240350">
              <a:buFont typeface="Wingdings" pitchFamily="2" charset="2"/>
              <a:buChar char="§"/>
              <a:defRPr sz="1800">
                <a:solidFill>
                  <a:srgbClr val="666666"/>
                </a:solidFill>
              </a:defRPr>
            </a:lvl1pPr>
            <a:lvl2pPr marL="557955" indent="-214598">
              <a:buFont typeface="Wingdings" pitchFamily="2" charset="2"/>
              <a:buChar char="§"/>
              <a:defRPr sz="1500">
                <a:solidFill>
                  <a:srgbClr val="666666"/>
                </a:solidFill>
              </a:defRPr>
            </a:lvl2pPr>
            <a:lvl3pPr marL="858391" indent="-171677">
              <a:buFont typeface="Wingdings" pitchFamily="2" charset="2"/>
              <a:buChar char="§"/>
              <a:defRPr sz="1500">
                <a:solidFill>
                  <a:srgbClr val="666666"/>
                </a:solidFill>
              </a:defRPr>
            </a:lvl3pPr>
            <a:lvl4pPr marL="1201747" indent="-171677">
              <a:buFont typeface="Wingdings" pitchFamily="2" charset="2"/>
              <a:buChar char="§"/>
              <a:defRPr sz="1400">
                <a:solidFill>
                  <a:srgbClr val="666666"/>
                </a:solidFill>
              </a:defRPr>
            </a:lvl4pPr>
            <a:lvl5pPr marL="1545104" indent="-171677">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3"/>
          <p:cNvSpPr>
            <a:spLocks noGrp="1"/>
          </p:cNvSpPr>
          <p:nvPr>
            <p:ph sz="half" idx="2"/>
          </p:nvPr>
        </p:nvSpPr>
        <p:spPr>
          <a:xfrm>
            <a:off x="4789828" y="2571750"/>
            <a:ext cx="3906580" cy="1885950"/>
          </a:xfrm>
        </p:spPr>
        <p:txBody>
          <a:bodyPr lIns="0">
            <a:noAutofit/>
          </a:bodyPr>
          <a:lstStyle>
            <a:lvl1pPr marL="257517" indent="-257517">
              <a:buFont typeface="Wingdings" pitchFamily="2" charset="2"/>
              <a:buChar char="§"/>
              <a:defRPr lang="en-US" sz="1800" kern="1200" dirty="0" smtClean="0">
                <a:solidFill>
                  <a:srgbClr val="666666"/>
                </a:solidFill>
                <a:latin typeface="Segoe UI" pitchFamily="34" charset="0"/>
                <a:ea typeface="Segoe UI" pitchFamily="34" charset="0"/>
                <a:cs typeface="Segoe UI" pitchFamily="34" charset="0"/>
              </a:defRPr>
            </a:lvl1pPr>
            <a:lvl2pPr marL="557955" indent="-214598">
              <a:buFont typeface="Wingdings" pitchFamily="2" charset="2"/>
              <a:buChar char="§"/>
              <a:defRPr sz="1500">
                <a:solidFill>
                  <a:srgbClr val="666666"/>
                </a:solidFill>
              </a:defRPr>
            </a:lvl2pPr>
            <a:lvl3pPr marL="858391" indent="-171677">
              <a:buFont typeface="Wingdings" pitchFamily="2" charset="2"/>
              <a:buChar char="§"/>
              <a:defRPr sz="1500">
                <a:solidFill>
                  <a:srgbClr val="666666"/>
                </a:solidFill>
              </a:defRPr>
            </a:lvl3pPr>
            <a:lvl4pPr marL="1201747" indent="-171677">
              <a:buFont typeface="Wingdings" pitchFamily="2" charset="2"/>
              <a:buChar char="§"/>
              <a:defRPr sz="1400">
                <a:solidFill>
                  <a:srgbClr val="666666"/>
                </a:solidFill>
              </a:defRPr>
            </a:lvl4pPr>
            <a:lvl5pPr marL="1545104" indent="-171677">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marL="240350" lvl="0"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Click to edit Master text styles</a:t>
            </a:r>
          </a:p>
          <a:p>
            <a:pPr marL="240350" lvl="1"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Second level</a:t>
            </a:r>
          </a:p>
          <a:p>
            <a:pPr marL="240350" lvl="2"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Third level</a:t>
            </a:r>
          </a:p>
          <a:p>
            <a:pPr marL="240350" lvl="3"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Fourth level</a:t>
            </a:r>
          </a:p>
          <a:p>
            <a:pPr marL="240350" lvl="4"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Fifth level</a:t>
            </a:r>
            <a:endParaRPr lang="en-US" dirty="0"/>
          </a:p>
        </p:txBody>
      </p:sp>
      <p:sp>
        <p:nvSpPr>
          <p:cNvPr id="17"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21"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12" name="Date Placeholder 11"/>
          <p:cNvSpPr>
            <a:spLocks noGrp="1"/>
          </p:cNvSpPr>
          <p:nvPr>
            <p:ph type="dt" sz="half" idx="15"/>
          </p:nvPr>
        </p:nvSpPr>
        <p:spPr>
          <a:xfrm>
            <a:off x="905332" y="4743450"/>
            <a:ext cx="916071" cy="114300"/>
          </a:xfrm>
          <a:prstGeom prst="rect">
            <a:avLst/>
          </a:prstGeom>
        </p:spPr>
        <p:txBody>
          <a:bodyPr/>
          <a:lstStyle/>
          <a:p>
            <a:fld id="{939A9784-E11C-4866-94B9-8D8EADD0446E}" type="datetimeFigureOut">
              <a:rPr lang="en-US" smtClean="0"/>
              <a:pPr/>
              <a:t>6/10/2014</a:t>
            </a:fld>
            <a:endParaRPr lang="en-US"/>
          </a:p>
        </p:txBody>
      </p:sp>
      <p:sp>
        <p:nvSpPr>
          <p:cNvPr id="13" name="Slide Number Placeholder 12"/>
          <p:cNvSpPr>
            <a:spLocks noGrp="1"/>
          </p:cNvSpPr>
          <p:nvPr>
            <p:ph type="sldNum" sz="quarter" idx="16"/>
          </p:nvPr>
        </p:nvSpPr>
        <p:spPr>
          <a:xfrm>
            <a:off x="460721" y="4743450"/>
            <a:ext cx="387316" cy="114300"/>
          </a:xfrm>
          <a:prstGeom prst="rect">
            <a:avLst/>
          </a:prstGeom>
        </p:spPr>
        <p:txBody>
          <a:bodyPr/>
          <a:lstStyle/>
          <a:p>
            <a:fld id="{125F6646-975B-4C74-80DD-EF324C50A5E5}" type="slidenum">
              <a:rPr lang="en-US" smtClean="0"/>
              <a:pPr/>
              <a:t>‹#›</a:t>
            </a:fld>
            <a:endParaRPr lang="en-US"/>
          </a:p>
        </p:txBody>
      </p:sp>
      <p:sp>
        <p:nvSpPr>
          <p:cNvPr id="14" name="Footer Placeholder 13"/>
          <p:cNvSpPr>
            <a:spLocks noGrp="1"/>
          </p:cNvSpPr>
          <p:nvPr>
            <p:ph type="ftr" sz="quarter" idx="17"/>
          </p:nvPr>
        </p:nvSpPr>
        <p:spPr>
          <a:xfrm>
            <a:off x="460724" y="4846239"/>
            <a:ext cx="1360679" cy="96431"/>
          </a:xfrm>
          <a:prstGeom prst="rect">
            <a:avLst/>
          </a:prstGeom>
        </p:spPr>
        <p:txBody>
          <a:bodyPr/>
          <a:lstStyle/>
          <a:p>
            <a:endParaRPr lang="en-US"/>
          </a:p>
        </p:txBody>
      </p:sp>
      <p:sp>
        <p:nvSpPr>
          <p:cNvPr id="16" name="Text Placeholder 3"/>
          <p:cNvSpPr>
            <a:spLocks noGrp="1"/>
          </p:cNvSpPr>
          <p:nvPr>
            <p:ph type="body" sz="half" idx="18"/>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Tree>
    <p:extLst>
      <p:ext uri="{BB962C8B-B14F-4D97-AF65-F5344CB8AC3E}">
        <p14:creationId xmlns:p14="http://schemas.microsoft.com/office/powerpoint/2010/main" val="441364501"/>
      </p:ext>
    </p:extLst>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One column above two columns with head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1"/>
            <a:ext cx="8239208" cy="971550"/>
          </a:xfrm>
        </p:spPr>
        <p:txBody>
          <a:bodyPr lIns="0">
            <a:noAutofit/>
          </a:bodyPr>
          <a:lstStyle>
            <a:lvl1pPr>
              <a:buFont typeface="Wingdings" pitchFamily="2" charset="2"/>
              <a:buChar char="§"/>
              <a:defRPr sz="1500" b="0" baseline="0">
                <a:solidFill>
                  <a:srgbClr val="666666"/>
                </a:solidFill>
              </a:defRPr>
            </a:lvl1pPr>
            <a:lvl2pPr marL="600873" indent="-257517">
              <a:buFont typeface="Wingdings" pitchFamily="2" charset="2"/>
              <a:buChar char="§"/>
              <a:defRPr baseline="0">
                <a:solidFill>
                  <a:srgbClr val="666666"/>
                </a:solidFill>
              </a:defRPr>
            </a:lvl2pPr>
            <a:lvl3pPr marL="901311" indent="-214598">
              <a:buFont typeface="Wingdings" pitchFamily="2" charset="2"/>
              <a:buChar char="§"/>
              <a:defRPr baseline="0">
                <a:solidFill>
                  <a:srgbClr val="666666"/>
                </a:solidFill>
              </a:defRPr>
            </a:lvl3pPr>
            <a:lvl4pPr marL="1244667" indent="-214598">
              <a:buFont typeface="Wingdings" pitchFamily="2" charset="2"/>
              <a:buChar char="§"/>
              <a:defRPr baseline="0">
                <a:solidFill>
                  <a:srgbClr val="666666"/>
                </a:solidFill>
              </a:defRPr>
            </a:lvl4pPr>
            <a:lvl5pPr marL="1588024" indent="-214598">
              <a:buFont typeface="Wingdings" pitchFamily="2" charset="2"/>
              <a:buChar char="§"/>
              <a:defRPr baseline="0">
                <a:solidFill>
                  <a:srgbClr val="666666"/>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sz="half" idx="14"/>
          </p:nvPr>
        </p:nvSpPr>
        <p:spPr>
          <a:xfrm>
            <a:off x="457200" y="2857500"/>
            <a:ext cx="3886200" cy="1600200"/>
          </a:xfrm>
        </p:spPr>
        <p:txBody>
          <a:bodyPr lIns="0">
            <a:noAutofit/>
          </a:bodyPr>
          <a:lstStyle>
            <a:lvl1pPr marL="240350" indent="-240350">
              <a:buFont typeface="Wingdings" pitchFamily="2" charset="2"/>
              <a:buChar char="§"/>
              <a:defRPr sz="1800">
                <a:solidFill>
                  <a:srgbClr val="666666"/>
                </a:solidFill>
              </a:defRPr>
            </a:lvl1pPr>
            <a:lvl2pPr marL="557955" indent="-214598">
              <a:buFont typeface="Wingdings" pitchFamily="2" charset="2"/>
              <a:buChar char="§"/>
              <a:defRPr sz="1500">
                <a:solidFill>
                  <a:srgbClr val="666666"/>
                </a:solidFill>
              </a:defRPr>
            </a:lvl2pPr>
            <a:lvl3pPr marL="858391" indent="-171677">
              <a:buFont typeface="Wingdings" pitchFamily="2" charset="2"/>
              <a:buChar char="§"/>
              <a:defRPr sz="1500">
                <a:solidFill>
                  <a:srgbClr val="666666"/>
                </a:solidFill>
              </a:defRPr>
            </a:lvl3pPr>
            <a:lvl4pPr marL="1201747" indent="-171677">
              <a:buFont typeface="Wingdings" pitchFamily="2" charset="2"/>
              <a:buChar char="§"/>
              <a:defRPr sz="1400">
                <a:solidFill>
                  <a:srgbClr val="666666"/>
                </a:solidFill>
              </a:defRPr>
            </a:lvl4pPr>
            <a:lvl5pPr marL="1545104" indent="-171677">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3"/>
          <p:cNvSpPr>
            <a:spLocks noGrp="1"/>
          </p:cNvSpPr>
          <p:nvPr>
            <p:ph sz="half" idx="2"/>
          </p:nvPr>
        </p:nvSpPr>
        <p:spPr>
          <a:xfrm>
            <a:off x="4789828" y="2857500"/>
            <a:ext cx="3906580" cy="1600200"/>
          </a:xfrm>
        </p:spPr>
        <p:txBody>
          <a:bodyPr>
            <a:noAutofit/>
          </a:bodyPr>
          <a:lstStyle>
            <a:lvl1pPr marL="257517" indent="-257517">
              <a:buFont typeface="Wingdings" pitchFamily="2" charset="2"/>
              <a:buChar char="§"/>
              <a:defRPr lang="en-US" sz="1800" kern="1200" dirty="0" smtClean="0">
                <a:solidFill>
                  <a:srgbClr val="666666"/>
                </a:solidFill>
                <a:latin typeface="Segoe UI" pitchFamily="34" charset="0"/>
                <a:ea typeface="Segoe UI" pitchFamily="34" charset="0"/>
                <a:cs typeface="Segoe UI" pitchFamily="34" charset="0"/>
              </a:defRPr>
            </a:lvl1pPr>
            <a:lvl2pPr marL="557955" indent="-214598">
              <a:buFont typeface="Wingdings" pitchFamily="2" charset="2"/>
              <a:buChar char="§"/>
              <a:defRPr sz="1500">
                <a:solidFill>
                  <a:srgbClr val="666666"/>
                </a:solidFill>
              </a:defRPr>
            </a:lvl2pPr>
            <a:lvl3pPr marL="858391" indent="-171677">
              <a:buFont typeface="Wingdings" pitchFamily="2" charset="2"/>
              <a:buChar char="§"/>
              <a:defRPr sz="1500">
                <a:solidFill>
                  <a:srgbClr val="666666"/>
                </a:solidFill>
              </a:defRPr>
            </a:lvl3pPr>
            <a:lvl4pPr marL="1201747" indent="-171677">
              <a:buFont typeface="Wingdings" pitchFamily="2" charset="2"/>
              <a:buChar char="§"/>
              <a:defRPr sz="1400">
                <a:solidFill>
                  <a:srgbClr val="666666"/>
                </a:solidFill>
              </a:defRPr>
            </a:lvl4pPr>
            <a:lvl5pPr marL="1545104" indent="-171677">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marL="240350" lvl="0"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Click to edit Master text styles</a:t>
            </a:r>
          </a:p>
          <a:p>
            <a:pPr marL="240350" lvl="1"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Second level</a:t>
            </a:r>
          </a:p>
          <a:p>
            <a:pPr marL="240350" lvl="2"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Third level</a:t>
            </a:r>
          </a:p>
          <a:p>
            <a:pPr marL="240350" lvl="3"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Fourth level</a:t>
            </a:r>
          </a:p>
          <a:p>
            <a:pPr marL="240350" lvl="4"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Fifth level</a:t>
            </a:r>
            <a:endParaRPr lang="en-US" dirty="0"/>
          </a:p>
        </p:txBody>
      </p:sp>
      <p:sp>
        <p:nvSpPr>
          <p:cNvPr id="13" name="Text Placeholder 12"/>
          <p:cNvSpPr>
            <a:spLocks noGrp="1"/>
          </p:cNvSpPr>
          <p:nvPr>
            <p:ph type="body" sz="quarter" idx="15" hasCustomPrompt="1"/>
          </p:nvPr>
        </p:nvSpPr>
        <p:spPr>
          <a:xfrm>
            <a:off x="451799" y="1353743"/>
            <a:ext cx="8239208" cy="271463"/>
          </a:xfrm>
        </p:spPr>
        <p:txBody>
          <a:bodyPr lIns="0">
            <a:noAutofit/>
          </a:bodyPr>
          <a:lstStyle>
            <a:lvl1pPr marL="0" indent="0">
              <a:buFont typeface="Arial" pitchFamily="34" charset="0"/>
              <a:buNone/>
              <a:defRPr sz="1500" b="1" cap="all" baseline="0">
                <a:solidFill>
                  <a:srgbClr val="666666"/>
                </a:solidFill>
              </a:defRPr>
            </a:lvl1pPr>
          </a:lstStyle>
          <a:p>
            <a:pPr lvl="0"/>
            <a:r>
              <a:rPr lang="en-US" dirty="0" smtClean="0"/>
              <a:t>CLICK TO ADD HEADER</a:t>
            </a:r>
            <a:endParaRPr lang="en-US" dirty="0"/>
          </a:p>
        </p:txBody>
      </p:sp>
      <p:sp>
        <p:nvSpPr>
          <p:cNvPr id="14" name="Text Placeholder 12"/>
          <p:cNvSpPr>
            <a:spLocks noGrp="1"/>
          </p:cNvSpPr>
          <p:nvPr>
            <p:ph type="body" sz="quarter" idx="16" hasCustomPrompt="1"/>
          </p:nvPr>
        </p:nvSpPr>
        <p:spPr>
          <a:xfrm>
            <a:off x="477292" y="2571752"/>
            <a:ext cx="8219116" cy="271463"/>
          </a:xfrm>
        </p:spPr>
        <p:txBody>
          <a:bodyPr lIns="0">
            <a:noAutofit/>
          </a:bodyPr>
          <a:lstStyle>
            <a:lvl1pPr marL="0" indent="0">
              <a:buFont typeface="Arial" pitchFamily="34" charset="0"/>
              <a:buNone/>
              <a:defRPr sz="1500" b="1" cap="all" baseline="0">
                <a:solidFill>
                  <a:srgbClr val="666666"/>
                </a:solidFill>
              </a:defRPr>
            </a:lvl1pPr>
          </a:lstStyle>
          <a:p>
            <a:pPr lvl="0"/>
            <a:r>
              <a:rPr lang="en-US" dirty="0" smtClean="0"/>
              <a:t>CLICK TO ADD HEADER</a:t>
            </a:r>
            <a:endParaRPr lang="en-US" dirty="0"/>
          </a:p>
        </p:txBody>
      </p:sp>
      <p:sp>
        <p:nvSpPr>
          <p:cNvPr id="18"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22"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12" name="Date Placeholder 11"/>
          <p:cNvSpPr>
            <a:spLocks noGrp="1"/>
          </p:cNvSpPr>
          <p:nvPr>
            <p:ph type="dt" sz="half" idx="17"/>
          </p:nvPr>
        </p:nvSpPr>
        <p:spPr>
          <a:xfrm>
            <a:off x="905332" y="4743450"/>
            <a:ext cx="916071" cy="114300"/>
          </a:xfrm>
          <a:prstGeom prst="rect">
            <a:avLst/>
          </a:prstGeom>
        </p:spPr>
        <p:txBody>
          <a:bodyPr/>
          <a:lstStyle/>
          <a:p>
            <a:fld id="{939A9784-E11C-4866-94B9-8D8EADD0446E}" type="datetimeFigureOut">
              <a:rPr lang="en-US" smtClean="0"/>
              <a:pPr/>
              <a:t>6/10/2014</a:t>
            </a:fld>
            <a:endParaRPr lang="en-US"/>
          </a:p>
        </p:txBody>
      </p:sp>
      <p:sp>
        <p:nvSpPr>
          <p:cNvPr id="15" name="Slide Number Placeholder 14"/>
          <p:cNvSpPr>
            <a:spLocks noGrp="1"/>
          </p:cNvSpPr>
          <p:nvPr>
            <p:ph type="sldNum" sz="quarter" idx="18"/>
          </p:nvPr>
        </p:nvSpPr>
        <p:spPr>
          <a:xfrm>
            <a:off x="460721" y="4743450"/>
            <a:ext cx="387316" cy="114300"/>
          </a:xfrm>
          <a:prstGeom prst="rect">
            <a:avLst/>
          </a:prstGeom>
        </p:spPr>
        <p:txBody>
          <a:bodyPr/>
          <a:lstStyle/>
          <a:p>
            <a:fld id="{125F6646-975B-4C74-80DD-EF324C50A5E5}" type="slidenum">
              <a:rPr lang="en-US" smtClean="0"/>
              <a:pPr/>
              <a:t>‹#›</a:t>
            </a:fld>
            <a:endParaRPr lang="en-US"/>
          </a:p>
        </p:txBody>
      </p:sp>
      <p:sp>
        <p:nvSpPr>
          <p:cNvPr id="16" name="Footer Placeholder 15"/>
          <p:cNvSpPr>
            <a:spLocks noGrp="1"/>
          </p:cNvSpPr>
          <p:nvPr>
            <p:ph type="ftr" sz="quarter" idx="19"/>
          </p:nvPr>
        </p:nvSpPr>
        <p:spPr>
          <a:xfrm>
            <a:off x="460724" y="4846239"/>
            <a:ext cx="1360679" cy="96431"/>
          </a:xfrm>
          <a:prstGeom prst="rect">
            <a:avLst/>
          </a:prstGeom>
        </p:spPr>
        <p:txBody>
          <a:bodyPr/>
          <a:lstStyle/>
          <a:p>
            <a:endParaRPr lang="en-US"/>
          </a:p>
        </p:txBody>
      </p:sp>
      <p:sp>
        <p:nvSpPr>
          <p:cNvPr id="19" name="Text Placeholder 3"/>
          <p:cNvSpPr>
            <a:spLocks noGrp="1"/>
          </p:cNvSpPr>
          <p:nvPr>
            <p:ph type="body" sz="half" idx="20"/>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Tree>
    <p:extLst>
      <p:ext uri="{BB962C8B-B14F-4D97-AF65-F5344CB8AC3E}">
        <p14:creationId xmlns:p14="http://schemas.microsoft.com/office/powerpoint/2010/main" val="3827191594"/>
      </p:ext>
    </p:extLst>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wo column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0722" y="1353743"/>
            <a:ext cx="3892258" cy="3103959"/>
          </a:xfrm>
        </p:spPr>
        <p:txBody>
          <a:bodyPr lIns="0"/>
          <a:lstStyle>
            <a:lvl1pPr marL="260951" indent="-260951">
              <a:buFont typeface="Wingdings" pitchFamily="2" charset="2"/>
              <a:buChar char="§"/>
              <a:defRPr sz="1800">
                <a:solidFill>
                  <a:srgbClr val="666666"/>
                </a:solidFill>
              </a:defRPr>
            </a:lvl1pPr>
            <a:lvl2pPr marL="557955" indent="-214598">
              <a:buFont typeface="Wingdings" pitchFamily="2" charset="2"/>
              <a:buChar char="§"/>
              <a:defRPr sz="1500">
                <a:solidFill>
                  <a:srgbClr val="666666"/>
                </a:solidFill>
              </a:defRPr>
            </a:lvl2pPr>
            <a:lvl3pPr marL="858391" indent="-171677">
              <a:buFont typeface="Wingdings" pitchFamily="2" charset="2"/>
              <a:buChar char="§"/>
              <a:defRPr sz="1400">
                <a:solidFill>
                  <a:srgbClr val="666666"/>
                </a:solidFill>
              </a:defRPr>
            </a:lvl3pPr>
            <a:lvl4pPr marL="1201747" indent="-171677">
              <a:buFont typeface="Wingdings" pitchFamily="2" charset="2"/>
              <a:buChar char="§"/>
              <a:defRPr sz="1400">
                <a:solidFill>
                  <a:srgbClr val="666666"/>
                </a:solidFill>
              </a:defRPr>
            </a:lvl4pPr>
            <a:lvl5pPr marL="1545104" indent="-171677">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89828" y="1353743"/>
            <a:ext cx="3886200" cy="3103959"/>
          </a:xfrm>
        </p:spPr>
        <p:txBody>
          <a:bodyPr lIns="0"/>
          <a:lstStyle>
            <a:lvl1pPr marL="260951" indent="-260951">
              <a:buFont typeface="Wingdings" pitchFamily="2" charset="2"/>
              <a:buChar char="§"/>
              <a:defRPr lang="en-US" sz="1800" kern="1200" dirty="0" smtClean="0">
                <a:solidFill>
                  <a:srgbClr val="666666"/>
                </a:solidFill>
                <a:latin typeface="Segoe UI" pitchFamily="34" charset="0"/>
                <a:ea typeface="Segoe UI" pitchFamily="34" charset="0"/>
                <a:cs typeface="Segoe UI" pitchFamily="34" charset="0"/>
              </a:defRPr>
            </a:lvl1pPr>
            <a:lvl2pPr marL="557955" indent="-214598">
              <a:buFont typeface="Wingdings" pitchFamily="2" charset="2"/>
              <a:buChar char="§"/>
              <a:defRPr sz="1500">
                <a:solidFill>
                  <a:srgbClr val="666666"/>
                </a:solidFill>
              </a:defRPr>
            </a:lvl2pPr>
            <a:lvl3pPr marL="858391" indent="-171677">
              <a:buFont typeface="Wingdings" pitchFamily="2" charset="2"/>
              <a:buChar char="§"/>
              <a:defRPr sz="1400">
                <a:solidFill>
                  <a:srgbClr val="666666"/>
                </a:solidFill>
              </a:defRPr>
            </a:lvl3pPr>
            <a:lvl4pPr marL="1201747" indent="-171677">
              <a:buFont typeface="Wingdings" pitchFamily="2" charset="2"/>
              <a:buChar char="§"/>
              <a:defRPr sz="1400">
                <a:solidFill>
                  <a:srgbClr val="666666"/>
                </a:solidFill>
              </a:defRPr>
            </a:lvl4pPr>
            <a:lvl5pPr marL="1545104" indent="-171677">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marL="240350" lvl="0"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Click to edit Master text styles</a:t>
            </a:r>
          </a:p>
          <a:p>
            <a:pPr marL="240350" lvl="1"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Second level</a:t>
            </a:r>
          </a:p>
          <a:p>
            <a:pPr marL="240350" lvl="2"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Third level</a:t>
            </a:r>
          </a:p>
          <a:p>
            <a:pPr marL="240350" lvl="3"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Fourth level</a:t>
            </a:r>
          </a:p>
          <a:p>
            <a:pPr marL="240350" lvl="4"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Fifth level</a:t>
            </a:r>
            <a:endParaRPr lang="en-US" dirty="0"/>
          </a:p>
        </p:txBody>
      </p:sp>
      <p:sp>
        <p:nvSpPr>
          <p:cNvPr id="13"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7"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9" name="Date Placeholder 8"/>
          <p:cNvSpPr>
            <a:spLocks noGrp="1"/>
          </p:cNvSpPr>
          <p:nvPr>
            <p:ph type="dt" sz="half" idx="14"/>
          </p:nvPr>
        </p:nvSpPr>
        <p:spPr>
          <a:xfrm>
            <a:off x="905332" y="4743450"/>
            <a:ext cx="916071" cy="114300"/>
          </a:xfrm>
          <a:prstGeom prst="rect">
            <a:avLst/>
          </a:prstGeom>
        </p:spPr>
        <p:txBody>
          <a:bodyPr/>
          <a:lstStyle/>
          <a:p>
            <a:fld id="{939A9784-E11C-4866-94B9-8D8EADD0446E}" type="datetimeFigureOut">
              <a:rPr lang="en-US" smtClean="0"/>
              <a:pPr/>
              <a:t>6/10/2014</a:t>
            </a:fld>
            <a:endParaRPr lang="en-US"/>
          </a:p>
        </p:txBody>
      </p:sp>
      <p:sp>
        <p:nvSpPr>
          <p:cNvPr id="10" name="Slide Number Placeholder 9"/>
          <p:cNvSpPr>
            <a:spLocks noGrp="1"/>
          </p:cNvSpPr>
          <p:nvPr>
            <p:ph type="sldNum" sz="quarter" idx="15"/>
          </p:nvPr>
        </p:nvSpPr>
        <p:spPr>
          <a:xfrm>
            <a:off x="460721" y="4743450"/>
            <a:ext cx="387316" cy="114300"/>
          </a:xfrm>
          <a:prstGeom prst="rect">
            <a:avLst/>
          </a:prstGeom>
        </p:spPr>
        <p:txBody>
          <a:bodyPr/>
          <a:lstStyle/>
          <a:p>
            <a:fld id="{125F6646-975B-4C74-80DD-EF324C50A5E5}" type="slidenum">
              <a:rPr lang="en-US" smtClean="0"/>
              <a:pPr/>
              <a:t>‹#›</a:t>
            </a:fld>
            <a:endParaRPr lang="en-US"/>
          </a:p>
        </p:txBody>
      </p:sp>
      <p:sp>
        <p:nvSpPr>
          <p:cNvPr id="11" name="Footer Placeholder 10"/>
          <p:cNvSpPr>
            <a:spLocks noGrp="1"/>
          </p:cNvSpPr>
          <p:nvPr>
            <p:ph type="ftr" sz="quarter" idx="16"/>
          </p:nvPr>
        </p:nvSpPr>
        <p:spPr>
          <a:xfrm>
            <a:off x="460724" y="4846239"/>
            <a:ext cx="1360679" cy="96431"/>
          </a:xfrm>
          <a:prstGeom prst="rect">
            <a:avLst/>
          </a:prstGeom>
        </p:spPr>
        <p:txBody>
          <a:bodyPr/>
          <a:lstStyle/>
          <a:p>
            <a:endParaRPr lang="en-US"/>
          </a:p>
        </p:txBody>
      </p:sp>
      <p:sp>
        <p:nvSpPr>
          <p:cNvPr id="14" name="Text Placeholder 3"/>
          <p:cNvSpPr>
            <a:spLocks noGrp="1"/>
          </p:cNvSpPr>
          <p:nvPr>
            <p:ph type="body" sz="half" idx="17"/>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Tree>
    <p:extLst>
      <p:ext uri="{BB962C8B-B14F-4D97-AF65-F5344CB8AC3E}">
        <p14:creationId xmlns:p14="http://schemas.microsoft.com/office/powerpoint/2010/main" val="2358552351"/>
      </p:ext>
    </p:extLst>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wo columns with header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0721" y="1353741"/>
            <a:ext cx="3886200" cy="479822"/>
          </a:xfrm>
        </p:spPr>
        <p:txBody>
          <a:bodyPr lIns="0" anchor="t">
            <a:noAutofit/>
          </a:bodyPr>
          <a:lstStyle>
            <a:lvl1pPr marL="0" indent="0">
              <a:buNone/>
              <a:defRPr sz="1500" b="1" cap="all" spc="38" baseline="0">
                <a:solidFill>
                  <a:srgbClr val="666666"/>
                </a:solidFill>
                <a:latin typeface="Segoe UI" pitchFamily="34" charset="0"/>
                <a:ea typeface="Segoe UI" pitchFamily="34" charset="0"/>
                <a:cs typeface="Segoe UI" pitchFamily="34" charset="0"/>
              </a:defRPr>
            </a:lvl1pPr>
            <a:lvl2pPr marL="343356" indent="0">
              <a:buNone/>
              <a:defRPr sz="1500" b="1"/>
            </a:lvl2pPr>
            <a:lvl3pPr marL="686713" indent="0">
              <a:buNone/>
              <a:defRPr sz="1400" b="1"/>
            </a:lvl3pPr>
            <a:lvl4pPr marL="1030069" indent="0">
              <a:buNone/>
              <a:defRPr sz="1200" b="1"/>
            </a:lvl4pPr>
            <a:lvl5pPr marL="1373425" indent="0">
              <a:buNone/>
              <a:defRPr sz="1200" b="1"/>
            </a:lvl5pPr>
            <a:lvl6pPr marL="1716782" indent="0">
              <a:buNone/>
              <a:defRPr sz="1200" b="1"/>
            </a:lvl6pPr>
            <a:lvl7pPr marL="2060138" indent="0">
              <a:buNone/>
              <a:defRPr sz="1200" b="1"/>
            </a:lvl7pPr>
            <a:lvl8pPr marL="2403494" indent="0">
              <a:buNone/>
              <a:defRPr sz="1200" b="1"/>
            </a:lvl8pPr>
            <a:lvl9pPr marL="274685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60721" y="1828800"/>
            <a:ext cx="3886200" cy="2628900"/>
          </a:xfrm>
        </p:spPr>
        <p:txBody>
          <a:bodyPr lIns="0">
            <a:noAutofit/>
          </a:bodyPr>
          <a:lstStyle>
            <a:lvl1pPr marL="240350" indent="-240350">
              <a:buFont typeface="Wingdings" pitchFamily="2" charset="2"/>
              <a:buChar char="§"/>
              <a:defRPr sz="1800">
                <a:solidFill>
                  <a:srgbClr val="666666"/>
                </a:solidFill>
              </a:defRPr>
            </a:lvl1pPr>
            <a:lvl2pPr marL="557955" indent="-214598">
              <a:buFont typeface="Wingdings" pitchFamily="2" charset="2"/>
              <a:buChar char="§"/>
              <a:defRPr sz="1500">
                <a:solidFill>
                  <a:srgbClr val="666666"/>
                </a:solidFill>
              </a:defRPr>
            </a:lvl2pPr>
            <a:lvl3pPr marL="858391" indent="-171677">
              <a:buFont typeface="Wingdings" pitchFamily="2" charset="2"/>
              <a:buChar char="§"/>
              <a:defRPr sz="1400">
                <a:solidFill>
                  <a:srgbClr val="666666"/>
                </a:solidFill>
              </a:defRPr>
            </a:lvl3pPr>
            <a:lvl4pPr marL="1201747" indent="-171677">
              <a:buFont typeface="Wingdings" pitchFamily="2" charset="2"/>
              <a:buChar char="§"/>
              <a:defRPr sz="1200">
                <a:solidFill>
                  <a:srgbClr val="666666"/>
                </a:solidFill>
              </a:defRPr>
            </a:lvl4pPr>
            <a:lvl5pPr marL="1545104" indent="-171677">
              <a:buFont typeface="Wingdings" pitchFamily="2" charset="2"/>
              <a:buChar char="§"/>
              <a:defRPr sz="1200">
                <a:solidFill>
                  <a:srgbClr val="666666"/>
                </a:solidFill>
              </a:defRPr>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89830" y="1353741"/>
            <a:ext cx="3889375" cy="479822"/>
          </a:xfrm>
        </p:spPr>
        <p:txBody>
          <a:bodyPr lIns="0" anchor="t">
            <a:noAutofit/>
          </a:bodyPr>
          <a:lstStyle>
            <a:lvl1pPr marL="0" indent="0">
              <a:buNone/>
              <a:defRPr lang="en-US" sz="1500" b="1" kern="1200" cap="all" spc="38" baseline="0" dirty="0" smtClean="0">
                <a:solidFill>
                  <a:srgbClr val="666666"/>
                </a:solidFill>
                <a:latin typeface="Segoe UI" pitchFamily="34" charset="0"/>
                <a:ea typeface="Segoe UI" pitchFamily="34" charset="0"/>
                <a:cs typeface="Segoe UI" pitchFamily="34" charset="0"/>
              </a:defRPr>
            </a:lvl1pPr>
            <a:lvl2pPr marL="343356" indent="0">
              <a:buNone/>
              <a:defRPr sz="1500" b="1"/>
            </a:lvl2pPr>
            <a:lvl3pPr marL="686713" indent="0">
              <a:buNone/>
              <a:defRPr sz="1400" b="1"/>
            </a:lvl3pPr>
            <a:lvl4pPr marL="1030069" indent="0">
              <a:buNone/>
              <a:defRPr sz="1200" b="1"/>
            </a:lvl4pPr>
            <a:lvl5pPr marL="1373425" indent="0">
              <a:buNone/>
              <a:defRPr sz="1200" b="1"/>
            </a:lvl5pPr>
            <a:lvl6pPr marL="1716782" indent="0">
              <a:buNone/>
              <a:defRPr sz="1200" b="1"/>
            </a:lvl6pPr>
            <a:lvl7pPr marL="2060138" indent="0">
              <a:buNone/>
              <a:defRPr sz="1200" b="1"/>
            </a:lvl7pPr>
            <a:lvl8pPr marL="2403494" indent="0">
              <a:buNone/>
              <a:defRPr sz="1200" b="1"/>
            </a:lvl8pPr>
            <a:lvl9pPr marL="274685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789830" y="1828800"/>
            <a:ext cx="3889375" cy="2628900"/>
          </a:xfrm>
        </p:spPr>
        <p:txBody>
          <a:bodyPr lIns="0">
            <a:noAutofit/>
          </a:bodyPr>
          <a:lstStyle>
            <a:lvl1pPr marL="240350" indent="-240350">
              <a:buFont typeface="Wingdings" pitchFamily="2" charset="2"/>
              <a:buChar char="§"/>
              <a:defRPr sz="1800">
                <a:solidFill>
                  <a:srgbClr val="666666"/>
                </a:solidFill>
              </a:defRPr>
            </a:lvl1pPr>
            <a:lvl2pPr marL="557955" indent="-214598">
              <a:buFont typeface="Wingdings" pitchFamily="2" charset="2"/>
              <a:buChar char="§"/>
              <a:defRPr sz="1500">
                <a:solidFill>
                  <a:srgbClr val="666666"/>
                </a:solidFill>
              </a:defRPr>
            </a:lvl2pPr>
            <a:lvl3pPr marL="858391" indent="-171677">
              <a:buFont typeface="Wingdings" pitchFamily="2" charset="2"/>
              <a:buChar char="§"/>
              <a:defRPr sz="1400">
                <a:solidFill>
                  <a:srgbClr val="666666"/>
                </a:solidFill>
              </a:defRPr>
            </a:lvl3pPr>
            <a:lvl4pPr marL="1201747" indent="-171677">
              <a:buFont typeface="Wingdings" pitchFamily="2" charset="2"/>
              <a:buChar char="§"/>
              <a:defRPr sz="1200">
                <a:solidFill>
                  <a:srgbClr val="666666"/>
                </a:solidFill>
              </a:defRPr>
            </a:lvl4pPr>
            <a:lvl5pPr marL="1545104" indent="-171677">
              <a:buFont typeface="Wingdings" pitchFamily="2" charset="2"/>
              <a:buChar char="§"/>
              <a:defRPr sz="1200">
                <a:solidFill>
                  <a:srgbClr val="666666"/>
                </a:solidFill>
              </a:defRPr>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12"/>
          <p:cNvSpPr>
            <a:spLocks noGrp="1"/>
          </p:cNvSpPr>
          <p:nvPr>
            <p:ph type="body" sz="quarter" idx="13" hasCustomPrompt="1"/>
          </p:nvPr>
        </p:nvSpPr>
        <p:spPr>
          <a:xfrm>
            <a:off x="457204" y="1028702"/>
            <a:ext cx="8182513"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9" name="Title 1"/>
          <p:cNvSpPr>
            <a:spLocks noGrp="1"/>
          </p:cNvSpPr>
          <p:nvPr>
            <p:ph type="title"/>
          </p:nvPr>
        </p:nvSpPr>
        <p:spPr>
          <a:xfrm>
            <a:off x="420533" y="186928"/>
            <a:ext cx="8229600" cy="857250"/>
          </a:xfrm>
        </p:spPr>
        <p:txBody>
          <a:bodyPr lIns="0"/>
          <a:lstStyle>
            <a:lvl1pPr algn="l">
              <a:defRPr/>
            </a:lvl1pPr>
          </a:lstStyle>
          <a:p>
            <a:r>
              <a:rPr lang="en-US" smtClean="0"/>
              <a:t>Click to edit Master title style</a:t>
            </a:r>
            <a:endParaRPr lang="en-US" dirty="0"/>
          </a:p>
        </p:txBody>
      </p:sp>
      <p:sp>
        <p:nvSpPr>
          <p:cNvPr id="12" name="Date Placeholder 11"/>
          <p:cNvSpPr>
            <a:spLocks noGrp="1"/>
          </p:cNvSpPr>
          <p:nvPr>
            <p:ph type="dt" sz="half" idx="15"/>
          </p:nvPr>
        </p:nvSpPr>
        <p:spPr>
          <a:xfrm>
            <a:off x="905332" y="4743450"/>
            <a:ext cx="916071" cy="114300"/>
          </a:xfrm>
          <a:prstGeom prst="rect">
            <a:avLst/>
          </a:prstGeom>
        </p:spPr>
        <p:txBody>
          <a:bodyPr/>
          <a:lstStyle/>
          <a:p>
            <a:fld id="{939A9784-E11C-4866-94B9-8D8EADD0446E}" type="datetimeFigureOut">
              <a:rPr lang="en-US" smtClean="0"/>
              <a:pPr/>
              <a:t>6/10/2014</a:t>
            </a:fld>
            <a:endParaRPr lang="en-US"/>
          </a:p>
        </p:txBody>
      </p:sp>
      <p:sp>
        <p:nvSpPr>
          <p:cNvPr id="13" name="Slide Number Placeholder 12"/>
          <p:cNvSpPr>
            <a:spLocks noGrp="1"/>
          </p:cNvSpPr>
          <p:nvPr>
            <p:ph type="sldNum" sz="quarter" idx="16"/>
          </p:nvPr>
        </p:nvSpPr>
        <p:spPr>
          <a:xfrm>
            <a:off x="460721" y="4743450"/>
            <a:ext cx="387316" cy="114300"/>
          </a:xfrm>
          <a:prstGeom prst="rect">
            <a:avLst/>
          </a:prstGeom>
        </p:spPr>
        <p:txBody>
          <a:bodyPr/>
          <a:lstStyle/>
          <a:p>
            <a:fld id="{125F6646-975B-4C74-80DD-EF324C50A5E5}" type="slidenum">
              <a:rPr lang="en-US" smtClean="0"/>
              <a:pPr/>
              <a:t>‹#›</a:t>
            </a:fld>
            <a:endParaRPr lang="en-US"/>
          </a:p>
        </p:txBody>
      </p:sp>
      <p:sp>
        <p:nvSpPr>
          <p:cNvPr id="14" name="Footer Placeholder 13"/>
          <p:cNvSpPr>
            <a:spLocks noGrp="1"/>
          </p:cNvSpPr>
          <p:nvPr>
            <p:ph type="ftr" sz="quarter" idx="17"/>
          </p:nvPr>
        </p:nvSpPr>
        <p:spPr>
          <a:xfrm>
            <a:off x="460724" y="4846239"/>
            <a:ext cx="1360679" cy="96431"/>
          </a:xfrm>
          <a:prstGeom prst="rect">
            <a:avLst/>
          </a:prstGeom>
        </p:spPr>
        <p:txBody>
          <a:bodyPr/>
          <a:lstStyle/>
          <a:p>
            <a:endParaRPr lang="en-US"/>
          </a:p>
        </p:txBody>
      </p:sp>
      <p:sp>
        <p:nvSpPr>
          <p:cNvPr id="20" name="Text Placeholder 3"/>
          <p:cNvSpPr>
            <a:spLocks noGrp="1"/>
          </p:cNvSpPr>
          <p:nvPr>
            <p:ph type="body" sz="half" idx="18"/>
          </p:nvPr>
        </p:nvSpPr>
        <p:spPr>
          <a:xfrm>
            <a:off x="457200" y="4457700"/>
            <a:ext cx="7162800" cy="228600"/>
          </a:xfrm>
        </p:spPr>
        <p:txBody>
          <a:bodyPr>
            <a:noAutofit/>
          </a:bodyPr>
          <a:lstStyle>
            <a:lvl1pPr marL="0" indent="0">
              <a:lnSpc>
                <a:spcPts val="1352"/>
              </a:lnSpc>
              <a:spcBef>
                <a:spcPts val="0"/>
              </a:spcBef>
              <a:spcAft>
                <a:spcPts val="0"/>
              </a:spcAft>
              <a:buNone/>
              <a:defRPr sz="1100" kern="12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Tree>
    <p:extLst>
      <p:ext uri="{BB962C8B-B14F-4D97-AF65-F5344CB8AC3E}">
        <p14:creationId xmlns:p14="http://schemas.microsoft.com/office/powerpoint/2010/main" val="3540482325"/>
      </p:ext>
    </p:extLst>
  </p:cSld>
  <p:clrMapOvr>
    <a:masterClrMapping/>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wo column on three column grid (right)">
    <p:spTree>
      <p:nvGrpSpPr>
        <p:cNvPr id="1" name=""/>
        <p:cNvGrpSpPr/>
        <p:nvPr/>
      </p:nvGrpSpPr>
      <p:grpSpPr>
        <a:xfrm>
          <a:off x="0" y="0"/>
          <a:ext cx="0" cy="0"/>
          <a:chOff x="0" y="0"/>
          <a:chExt cx="0" cy="0"/>
        </a:xfrm>
      </p:grpSpPr>
      <p:sp>
        <p:nvSpPr>
          <p:cNvPr id="14" name="Content Placeholder 3"/>
          <p:cNvSpPr>
            <a:spLocks noGrp="1"/>
          </p:cNvSpPr>
          <p:nvPr>
            <p:ph sz="half" idx="14"/>
          </p:nvPr>
        </p:nvSpPr>
        <p:spPr>
          <a:xfrm>
            <a:off x="3368280" y="1353743"/>
            <a:ext cx="5328131" cy="3103959"/>
          </a:xfrm>
        </p:spPr>
        <p:txBody>
          <a:bodyPr lIns="0">
            <a:noAutofit/>
          </a:bodyPr>
          <a:lstStyle>
            <a:lvl1pPr marL="257517" indent="-257517">
              <a:buFont typeface="Wingdings" pitchFamily="2" charset="2"/>
              <a:buChar char="§"/>
              <a:defRPr lang="en-US" sz="1800" kern="1200" dirty="0" smtClean="0">
                <a:solidFill>
                  <a:srgbClr val="666666"/>
                </a:solidFill>
                <a:latin typeface="Segoe UI" pitchFamily="34" charset="0"/>
                <a:ea typeface="Segoe UI" pitchFamily="34" charset="0"/>
                <a:cs typeface="Segoe UI" pitchFamily="34" charset="0"/>
              </a:defRPr>
            </a:lvl1pPr>
            <a:lvl2pPr marL="557955" indent="-214598">
              <a:buFont typeface="Wingdings" pitchFamily="2" charset="2"/>
              <a:buChar char="§"/>
              <a:defRPr sz="1500">
                <a:solidFill>
                  <a:srgbClr val="666666"/>
                </a:solidFill>
              </a:defRPr>
            </a:lvl2pPr>
            <a:lvl3pPr marL="858391" indent="-171677">
              <a:buFont typeface="Wingdings" pitchFamily="2" charset="2"/>
              <a:buChar char="§"/>
              <a:defRPr sz="1500">
                <a:solidFill>
                  <a:srgbClr val="666666"/>
                </a:solidFill>
              </a:defRPr>
            </a:lvl3pPr>
            <a:lvl4pPr marL="1201747" indent="-171677">
              <a:buFont typeface="Wingdings" pitchFamily="2" charset="2"/>
              <a:buChar char="§"/>
              <a:defRPr sz="1400">
                <a:solidFill>
                  <a:srgbClr val="666666"/>
                </a:solidFill>
              </a:defRPr>
            </a:lvl4pPr>
            <a:lvl5pPr marL="1545104" indent="-171677">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marL="240350" lvl="0"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Click to edit Master text styles</a:t>
            </a:r>
          </a:p>
          <a:p>
            <a:pPr marL="240350" lvl="1"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Second level</a:t>
            </a:r>
          </a:p>
          <a:p>
            <a:pPr marL="240350" lvl="2"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Third level</a:t>
            </a:r>
          </a:p>
          <a:p>
            <a:pPr marL="240350" lvl="3"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Fourth level</a:t>
            </a:r>
          </a:p>
          <a:p>
            <a:pPr marL="240350" lvl="4"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Fifth level</a:t>
            </a:r>
            <a:endParaRPr lang="en-US" dirty="0"/>
          </a:p>
        </p:txBody>
      </p:sp>
      <p:sp>
        <p:nvSpPr>
          <p:cNvPr id="13" name="Content Placeholder 3"/>
          <p:cNvSpPr>
            <a:spLocks noGrp="1"/>
          </p:cNvSpPr>
          <p:nvPr>
            <p:ph sz="half" idx="15"/>
          </p:nvPr>
        </p:nvSpPr>
        <p:spPr>
          <a:xfrm>
            <a:off x="465498" y="1353743"/>
            <a:ext cx="2463545" cy="3103959"/>
          </a:xfrm>
        </p:spPr>
        <p:txBody>
          <a:bodyPr lIns="0">
            <a:noAutofit/>
          </a:bodyPr>
          <a:lstStyle>
            <a:lvl1pPr marL="257517" indent="-257517">
              <a:buFont typeface="Wingdings" pitchFamily="2" charset="2"/>
              <a:buChar char="§"/>
              <a:defRPr lang="en-US" sz="1800" kern="1200" dirty="0" smtClean="0">
                <a:solidFill>
                  <a:srgbClr val="666666"/>
                </a:solidFill>
                <a:latin typeface="Segoe UI" pitchFamily="34" charset="0"/>
                <a:ea typeface="Segoe UI" pitchFamily="34" charset="0"/>
                <a:cs typeface="Segoe UI" pitchFamily="34" charset="0"/>
              </a:defRPr>
            </a:lvl1pPr>
            <a:lvl2pPr marL="557955" indent="-214598">
              <a:buFont typeface="Wingdings" pitchFamily="2" charset="2"/>
              <a:buChar char="§"/>
              <a:defRPr sz="1500">
                <a:solidFill>
                  <a:srgbClr val="666666"/>
                </a:solidFill>
              </a:defRPr>
            </a:lvl2pPr>
            <a:lvl3pPr marL="858391" indent="-171677">
              <a:buFont typeface="Wingdings" pitchFamily="2" charset="2"/>
              <a:buChar char="§"/>
              <a:defRPr sz="1500">
                <a:solidFill>
                  <a:srgbClr val="666666"/>
                </a:solidFill>
              </a:defRPr>
            </a:lvl3pPr>
            <a:lvl4pPr marL="1201747" indent="-171677">
              <a:buFont typeface="Wingdings" pitchFamily="2" charset="2"/>
              <a:buChar char="§"/>
              <a:defRPr sz="1400">
                <a:solidFill>
                  <a:srgbClr val="666666"/>
                </a:solidFill>
              </a:defRPr>
            </a:lvl4pPr>
            <a:lvl5pPr marL="1545104" indent="-171677">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marL="240350" lvl="0"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Click to edit Master text styles</a:t>
            </a:r>
          </a:p>
          <a:p>
            <a:pPr marL="240350" lvl="1"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Second level</a:t>
            </a:r>
          </a:p>
          <a:p>
            <a:pPr marL="240350" lvl="2"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Third level</a:t>
            </a:r>
          </a:p>
          <a:p>
            <a:pPr marL="240350" lvl="3"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Fourth level</a:t>
            </a:r>
          </a:p>
          <a:p>
            <a:pPr marL="240350" lvl="4"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Fifth level</a:t>
            </a:r>
            <a:endParaRPr lang="en-US" dirty="0"/>
          </a:p>
        </p:txBody>
      </p:sp>
      <p:sp>
        <p:nvSpPr>
          <p:cNvPr id="15"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9"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9" name="Date Placeholder 8"/>
          <p:cNvSpPr>
            <a:spLocks noGrp="1"/>
          </p:cNvSpPr>
          <p:nvPr>
            <p:ph type="dt" sz="half" idx="16"/>
          </p:nvPr>
        </p:nvSpPr>
        <p:spPr>
          <a:xfrm>
            <a:off x="905332" y="4743450"/>
            <a:ext cx="916071" cy="114300"/>
          </a:xfrm>
          <a:prstGeom prst="rect">
            <a:avLst/>
          </a:prstGeom>
        </p:spPr>
        <p:txBody>
          <a:bodyPr/>
          <a:lstStyle/>
          <a:p>
            <a:fld id="{939A9784-E11C-4866-94B9-8D8EADD0446E}" type="datetimeFigureOut">
              <a:rPr lang="en-US" smtClean="0"/>
              <a:pPr/>
              <a:t>6/10/2014</a:t>
            </a:fld>
            <a:endParaRPr lang="en-US"/>
          </a:p>
        </p:txBody>
      </p:sp>
      <p:sp>
        <p:nvSpPr>
          <p:cNvPr id="10" name="Slide Number Placeholder 9"/>
          <p:cNvSpPr>
            <a:spLocks noGrp="1"/>
          </p:cNvSpPr>
          <p:nvPr>
            <p:ph type="sldNum" sz="quarter" idx="17"/>
          </p:nvPr>
        </p:nvSpPr>
        <p:spPr>
          <a:xfrm>
            <a:off x="460721" y="4743450"/>
            <a:ext cx="387316" cy="114300"/>
          </a:xfrm>
          <a:prstGeom prst="rect">
            <a:avLst/>
          </a:prstGeom>
        </p:spPr>
        <p:txBody>
          <a:bodyPr/>
          <a:lstStyle/>
          <a:p>
            <a:fld id="{125F6646-975B-4C74-80DD-EF324C50A5E5}" type="slidenum">
              <a:rPr lang="en-US" smtClean="0"/>
              <a:pPr/>
              <a:t>‹#›</a:t>
            </a:fld>
            <a:endParaRPr lang="en-US"/>
          </a:p>
        </p:txBody>
      </p:sp>
      <p:sp>
        <p:nvSpPr>
          <p:cNvPr id="11" name="Footer Placeholder 10"/>
          <p:cNvSpPr>
            <a:spLocks noGrp="1"/>
          </p:cNvSpPr>
          <p:nvPr>
            <p:ph type="ftr" sz="quarter" idx="18"/>
          </p:nvPr>
        </p:nvSpPr>
        <p:spPr>
          <a:xfrm>
            <a:off x="460724" y="4846239"/>
            <a:ext cx="1360679" cy="96431"/>
          </a:xfrm>
          <a:prstGeom prst="rect">
            <a:avLst/>
          </a:prstGeom>
        </p:spPr>
        <p:txBody>
          <a:bodyPr/>
          <a:lstStyle/>
          <a:p>
            <a:endParaRPr lang="en-US"/>
          </a:p>
        </p:txBody>
      </p:sp>
      <p:sp>
        <p:nvSpPr>
          <p:cNvPr id="16"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Tree>
    <p:extLst>
      <p:ext uri="{BB962C8B-B14F-4D97-AF65-F5344CB8AC3E}">
        <p14:creationId xmlns:p14="http://schemas.microsoft.com/office/powerpoint/2010/main" val="214223699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3568090" y="1046213"/>
            <a:ext cx="2003058" cy="6858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6" tIns="34294" rIns="34294" bIns="68586" numCol="1" spcCol="0" rtlCol="0" fromWordArt="0" anchor="b" anchorCtr="0" forceAA="0" compatLnSpc="1">
            <a:prstTxWarp prst="textNoShape">
              <a:avLst/>
            </a:prstTxWarp>
            <a:normAutofit/>
          </a:bodyPr>
          <a:lstStyle>
            <a:lvl1pPr marL="0" indent="0">
              <a:buNone/>
              <a:defRPr lang="en-US" sz="1800" smtClean="0">
                <a:solidFill>
                  <a:schemeClr val="tx1">
                    <a:alpha val="99000"/>
                  </a:schemeClr>
                </a:solidFill>
                <a:ea typeface="Segoe UI" pitchFamily="34" charset="0"/>
                <a:cs typeface="Segoe UI" pitchFamily="34" charset="0"/>
              </a:defRPr>
            </a:lvl1pPr>
            <a:lvl2pPr>
              <a:defRPr lang="en-US" sz="1400" smtClean="0">
                <a:solidFill>
                  <a:schemeClr val="lt1"/>
                </a:solidFill>
              </a:defRPr>
            </a:lvl2pPr>
            <a:lvl3pPr>
              <a:defRPr lang="en-US" sz="1400" smtClean="0">
                <a:solidFill>
                  <a:schemeClr val="lt1"/>
                </a:solidFill>
              </a:defRPr>
            </a:lvl3pPr>
            <a:lvl4pPr>
              <a:defRPr lang="en-US" sz="1400" smtClean="0">
                <a:solidFill>
                  <a:schemeClr val="lt1"/>
                </a:solidFill>
              </a:defRPr>
            </a:lvl4pPr>
            <a:lvl5pPr>
              <a:defRPr lang="en-US" sz="1400">
                <a:solidFill>
                  <a:schemeClr val="lt1"/>
                </a:solidFill>
              </a:defRPr>
            </a:lvl5pPr>
          </a:lstStyle>
          <a:p>
            <a:pPr marL="0" lvl="0" defTabSz="685637" fontAlgn="base">
              <a:spcBef>
                <a:spcPct val="0"/>
              </a:spcBef>
              <a:spcAft>
                <a:spcPct val="0"/>
              </a:spcAft>
            </a:pPr>
            <a:r>
              <a:rPr lang="en-US" dirty="0" smtClean="0"/>
              <a:t>Click to edit Master text styles</a:t>
            </a:r>
          </a:p>
        </p:txBody>
      </p:sp>
      <p:sp>
        <p:nvSpPr>
          <p:cNvPr id="11" name="Text Placeholder 8"/>
          <p:cNvSpPr>
            <a:spLocks noGrp="1"/>
          </p:cNvSpPr>
          <p:nvPr>
            <p:ph type="body" sz="quarter" idx="12"/>
          </p:nvPr>
        </p:nvSpPr>
        <p:spPr>
          <a:xfrm>
            <a:off x="3568090" y="1732013"/>
            <a:ext cx="2003058" cy="1145286"/>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6" tIns="68586" rIns="34294" bIns="68586" numCol="1" spcCol="0" rtlCol="0" fromWordArt="0" anchor="t" anchorCtr="0" forceAA="0" compatLnSpc="1">
            <a:prstTxWarp prst="textNoShape">
              <a:avLst/>
            </a:prstTxWarp>
            <a:normAutofit/>
          </a:bodyPr>
          <a:lstStyle>
            <a:lvl1pPr marL="0" indent="0">
              <a:buNone/>
              <a:defRPr lang="en-US" sz="1200" dirty="0" smtClean="0">
                <a:solidFill>
                  <a:srgbClr val="0072C6">
                    <a:lumMod val="50000"/>
                    <a:alpha val="99000"/>
                  </a:srgbClr>
                </a:solidFill>
              </a:defRPr>
            </a:lvl1pPr>
          </a:lstStyle>
          <a:p>
            <a:pPr marL="0" lvl="0">
              <a:spcBef>
                <a:spcPts val="900"/>
              </a:spcBef>
            </a:pPr>
            <a:r>
              <a:rPr lang="en-US" dirty="0" smtClean="0"/>
              <a:t>Click to edit Master text styles</a:t>
            </a:r>
          </a:p>
        </p:txBody>
      </p:sp>
      <p:sp>
        <p:nvSpPr>
          <p:cNvPr id="12" name="Text Placeholder 8"/>
          <p:cNvSpPr>
            <a:spLocks noGrp="1"/>
          </p:cNvSpPr>
          <p:nvPr>
            <p:ph type="body" sz="quarter" idx="13"/>
          </p:nvPr>
        </p:nvSpPr>
        <p:spPr>
          <a:xfrm>
            <a:off x="5651519" y="1046213"/>
            <a:ext cx="2003058" cy="6858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6" tIns="34294" rIns="34294" bIns="68586" numCol="1" spcCol="0" rtlCol="0" fromWordArt="0" anchor="b" anchorCtr="0" forceAA="0" compatLnSpc="1">
            <a:prstTxWarp prst="textNoShape">
              <a:avLst/>
            </a:prstTxWarp>
            <a:normAutofit/>
          </a:bodyPr>
          <a:lstStyle>
            <a:lvl1pPr marL="0" indent="0">
              <a:buNone/>
              <a:defRPr lang="en-US" sz="1800" smtClean="0">
                <a:solidFill>
                  <a:schemeClr val="tx1">
                    <a:alpha val="99000"/>
                  </a:schemeClr>
                </a:solidFill>
                <a:ea typeface="Segoe UI" pitchFamily="34" charset="0"/>
                <a:cs typeface="Segoe UI" pitchFamily="34" charset="0"/>
              </a:defRPr>
            </a:lvl1pPr>
            <a:lvl2pPr>
              <a:defRPr lang="en-US" sz="1400" smtClean="0">
                <a:solidFill>
                  <a:schemeClr val="lt1"/>
                </a:solidFill>
              </a:defRPr>
            </a:lvl2pPr>
            <a:lvl3pPr>
              <a:defRPr lang="en-US" sz="1400" smtClean="0">
                <a:solidFill>
                  <a:schemeClr val="lt1"/>
                </a:solidFill>
              </a:defRPr>
            </a:lvl3pPr>
            <a:lvl4pPr>
              <a:defRPr lang="en-US" sz="1400" smtClean="0">
                <a:solidFill>
                  <a:schemeClr val="lt1"/>
                </a:solidFill>
              </a:defRPr>
            </a:lvl4pPr>
            <a:lvl5pPr>
              <a:defRPr lang="en-US" sz="1400">
                <a:solidFill>
                  <a:schemeClr val="lt1"/>
                </a:solidFill>
              </a:defRPr>
            </a:lvl5pPr>
          </a:lstStyle>
          <a:p>
            <a:pPr marL="0" lvl="0" defTabSz="685637" fontAlgn="base">
              <a:spcBef>
                <a:spcPct val="0"/>
              </a:spcBef>
              <a:spcAft>
                <a:spcPct val="0"/>
              </a:spcAft>
            </a:pPr>
            <a:r>
              <a:rPr lang="en-US" dirty="0" smtClean="0"/>
              <a:t>Click to edit Master text styles</a:t>
            </a:r>
          </a:p>
        </p:txBody>
      </p:sp>
      <p:sp>
        <p:nvSpPr>
          <p:cNvPr id="13" name="Text Placeholder 8"/>
          <p:cNvSpPr>
            <a:spLocks noGrp="1"/>
          </p:cNvSpPr>
          <p:nvPr>
            <p:ph type="body" sz="quarter" idx="14"/>
          </p:nvPr>
        </p:nvSpPr>
        <p:spPr>
          <a:xfrm>
            <a:off x="5651519" y="1732013"/>
            <a:ext cx="2003058" cy="1145286"/>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6" tIns="68586" rIns="34294" bIns="68586" numCol="1" spcCol="0" rtlCol="0" fromWordArt="0" anchor="t" anchorCtr="0" forceAA="0" compatLnSpc="1">
            <a:prstTxWarp prst="textNoShape">
              <a:avLst/>
            </a:prstTxWarp>
            <a:normAutofit/>
          </a:bodyPr>
          <a:lstStyle>
            <a:lvl1pPr marL="0" indent="0">
              <a:buNone/>
              <a:defRPr lang="en-US" sz="1200" dirty="0" smtClean="0">
                <a:solidFill>
                  <a:srgbClr val="0072C6">
                    <a:lumMod val="50000"/>
                    <a:alpha val="99000"/>
                  </a:srgbClr>
                </a:solidFill>
              </a:defRPr>
            </a:lvl1pPr>
          </a:lstStyle>
          <a:p>
            <a:pPr marL="0" lvl="0">
              <a:spcBef>
                <a:spcPts val="900"/>
              </a:spcBef>
            </a:pPr>
            <a:r>
              <a:rPr lang="en-US" dirty="0" smtClean="0"/>
              <a:t>Click to edit Master text styles</a:t>
            </a:r>
          </a:p>
        </p:txBody>
      </p:sp>
      <p:sp>
        <p:nvSpPr>
          <p:cNvPr id="14" name="Text Placeholder 8"/>
          <p:cNvSpPr>
            <a:spLocks noGrp="1"/>
          </p:cNvSpPr>
          <p:nvPr>
            <p:ph type="body" sz="quarter" idx="15"/>
          </p:nvPr>
        </p:nvSpPr>
        <p:spPr>
          <a:xfrm>
            <a:off x="1486973" y="1046213"/>
            <a:ext cx="2003058" cy="6858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6" tIns="34294" rIns="34294" bIns="68586" numCol="1" spcCol="0" rtlCol="0" fromWordArt="0" anchor="b" anchorCtr="0" forceAA="0" compatLnSpc="1">
            <a:prstTxWarp prst="textNoShape">
              <a:avLst/>
            </a:prstTxWarp>
            <a:normAutofit/>
          </a:bodyPr>
          <a:lstStyle>
            <a:lvl1pPr marL="0" indent="0">
              <a:buNone/>
              <a:defRPr lang="en-US" sz="1800" smtClean="0">
                <a:solidFill>
                  <a:schemeClr val="tx1">
                    <a:alpha val="99000"/>
                  </a:schemeClr>
                </a:solidFill>
                <a:ea typeface="Segoe UI" pitchFamily="34" charset="0"/>
                <a:cs typeface="Segoe UI" pitchFamily="34" charset="0"/>
              </a:defRPr>
            </a:lvl1pPr>
            <a:lvl2pPr>
              <a:defRPr lang="en-US" sz="1400" smtClean="0">
                <a:solidFill>
                  <a:schemeClr val="lt1"/>
                </a:solidFill>
              </a:defRPr>
            </a:lvl2pPr>
            <a:lvl3pPr>
              <a:defRPr lang="en-US" sz="1400" smtClean="0">
                <a:solidFill>
                  <a:schemeClr val="lt1"/>
                </a:solidFill>
              </a:defRPr>
            </a:lvl3pPr>
            <a:lvl4pPr>
              <a:defRPr lang="en-US" sz="1400" smtClean="0">
                <a:solidFill>
                  <a:schemeClr val="lt1"/>
                </a:solidFill>
              </a:defRPr>
            </a:lvl4pPr>
            <a:lvl5pPr>
              <a:defRPr lang="en-US" sz="1400">
                <a:solidFill>
                  <a:schemeClr val="lt1"/>
                </a:solidFill>
              </a:defRPr>
            </a:lvl5pPr>
          </a:lstStyle>
          <a:p>
            <a:pPr marL="0" lvl="0" defTabSz="685637" fontAlgn="base">
              <a:spcBef>
                <a:spcPct val="0"/>
              </a:spcBef>
              <a:spcAft>
                <a:spcPct val="0"/>
              </a:spcAft>
            </a:pPr>
            <a:r>
              <a:rPr lang="en-US" dirty="0" smtClean="0"/>
              <a:t>Click to edit Master text styles</a:t>
            </a:r>
          </a:p>
        </p:txBody>
      </p:sp>
      <p:sp>
        <p:nvSpPr>
          <p:cNvPr id="15" name="Text Placeholder 8"/>
          <p:cNvSpPr>
            <a:spLocks noGrp="1"/>
          </p:cNvSpPr>
          <p:nvPr>
            <p:ph type="body" sz="quarter" idx="16"/>
          </p:nvPr>
        </p:nvSpPr>
        <p:spPr>
          <a:xfrm>
            <a:off x="1486973" y="1732013"/>
            <a:ext cx="2003058" cy="1145286"/>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6" tIns="68586" rIns="34294" bIns="68586" numCol="1" spcCol="0" rtlCol="0" fromWordArt="0" anchor="t" anchorCtr="0" forceAA="0" compatLnSpc="1">
            <a:prstTxWarp prst="textNoShape">
              <a:avLst/>
            </a:prstTxWarp>
            <a:normAutofit/>
          </a:bodyPr>
          <a:lstStyle>
            <a:lvl1pPr marL="0" indent="0">
              <a:buNone/>
              <a:defRPr lang="en-US" sz="1200" dirty="0" smtClean="0">
                <a:solidFill>
                  <a:srgbClr val="0072C6">
                    <a:lumMod val="50000"/>
                    <a:alpha val="99000"/>
                  </a:srgbClr>
                </a:solidFill>
              </a:defRPr>
            </a:lvl1pPr>
          </a:lstStyle>
          <a:p>
            <a:pPr marL="0" lvl="0">
              <a:spcBef>
                <a:spcPts val="900"/>
              </a:spcBef>
            </a:pPr>
            <a:r>
              <a:rPr lang="en-US" dirty="0" smtClean="0"/>
              <a:t>Click to edit Master text styles</a:t>
            </a:r>
          </a:p>
        </p:txBody>
      </p:sp>
      <p:sp>
        <p:nvSpPr>
          <p:cNvPr id="10" name="Text Placeholder 8"/>
          <p:cNvSpPr>
            <a:spLocks noGrp="1"/>
          </p:cNvSpPr>
          <p:nvPr>
            <p:ph type="body" sz="quarter" idx="17"/>
          </p:nvPr>
        </p:nvSpPr>
        <p:spPr>
          <a:xfrm>
            <a:off x="3568090" y="2971230"/>
            <a:ext cx="2003058" cy="6858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6" tIns="34294" rIns="34294" bIns="68586" numCol="1" spcCol="0" rtlCol="0" fromWordArt="0" anchor="b" anchorCtr="0" forceAA="0" compatLnSpc="1">
            <a:prstTxWarp prst="textNoShape">
              <a:avLst/>
            </a:prstTxWarp>
            <a:normAutofit/>
          </a:bodyPr>
          <a:lstStyle>
            <a:lvl1pPr marL="0" indent="0">
              <a:buNone/>
              <a:defRPr lang="en-US" sz="1800" smtClean="0">
                <a:solidFill>
                  <a:schemeClr val="tx1">
                    <a:alpha val="99000"/>
                  </a:schemeClr>
                </a:solidFill>
                <a:ea typeface="Segoe UI" pitchFamily="34" charset="0"/>
                <a:cs typeface="Segoe UI" pitchFamily="34" charset="0"/>
              </a:defRPr>
            </a:lvl1pPr>
            <a:lvl2pPr>
              <a:defRPr lang="en-US" sz="1400" smtClean="0">
                <a:solidFill>
                  <a:schemeClr val="lt1"/>
                </a:solidFill>
              </a:defRPr>
            </a:lvl2pPr>
            <a:lvl3pPr>
              <a:defRPr lang="en-US" sz="1400" smtClean="0">
                <a:solidFill>
                  <a:schemeClr val="lt1"/>
                </a:solidFill>
              </a:defRPr>
            </a:lvl3pPr>
            <a:lvl4pPr>
              <a:defRPr lang="en-US" sz="1400" smtClean="0">
                <a:solidFill>
                  <a:schemeClr val="lt1"/>
                </a:solidFill>
              </a:defRPr>
            </a:lvl4pPr>
            <a:lvl5pPr>
              <a:defRPr lang="en-US" sz="1400">
                <a:solidFill>
                  <a:schemeClr val="lt1"/>
                </a:solidFill>
              </a:defRPr>
            </a:lvl5pPr>
          </a:lstStyle>
          <a:p>
            <a:pPr marL="0" lvl="0" defTabSz="685637" fontAlgn="base">
              <a:spcBef>
                <a:spcPct val="0"/>
              </a:spcBef>
              <a:spcAft>
                <a:spcPct val="0"/>
              </a:spcAft>
            </a:pPr>
            <a:r>
              <a:rPr lang="en-US" dirty="0" smtClean="0"/>
              <a:t>Click to edit Master text styles</a:t>
            </a:r>
          </a:p>
        </p:txBody>
      </p:sp>
      <p:sp>
        <p:nvSpPr>
          <p:cNvPr id="16" name="Text Placeholder 8"/>
          <p:cNvSpPr>
            <a:spLocks noGrp="1"/>
          </p:cNvSpPr>
          <p:nvPr>
            <p:ph type="body" sz="quarter" idx="18"/>
          </p:nvPr>
        </p:nvSpPr>
        <p:spPr>
          <a:xfrm>
            <a:off x="3568090" y="3657030"/>
            <a:ext cx="2003058" cy="1145286"/>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6" tIns="68586" rIns="34294" bIns="68586" numCol="1" spcCol="0" rtlCol="0" fromWordArt="0" anchor="t" anchorCtr="0" forceAA="0" compatLnSpc="1">
            <a:prstTxWarp prst="textNoShape">
              <a:avLst/>
            </a:prstTxWarp>
            <a:normAutofit/>
          </a:bodyPr>
          <a:lstStyle>
            <a:lvl1pPr marL="0" indent="0">
              <a:buNone/>
              <a:defRPr lang="en-US" sz="1200" dirty="0" smtClean="0">
                <a:solidFill>
                  <a:srgbClr val="0072C6">
                    <a:lumMod val="50000"/>
                    <a:alpha val="99000"/>
                  </a:srgbClr>
                </a:solidFill>
              </a:defRPr>
            </a:lvl1pPr>
          </a:lstStyle>
          <a:p>
            <a:pPr marL="0" lvl="0">
              <a:spcBef>
                <a:spcPts val="900"/>
              </a:spcBef>
            </a:pPr>
            <a:r>
              <a:rPr lang="en-US" dirty="0" smtClean="0"/>
              <a:t>Click to edit Master text styles</a:t>
            </a:r>
          </a:p>
        </p:txBody>
      </p:sp>
      <p:sp>
        <p:nvSpPr>
          <p:cNvPr id="17" name="Text Placeholder 8"/>
          <p:cNvSpPr>
            <a:spLocks noGrp="1"/>
          </p:cNvSpPr>
          <p:nvPr>
            <p:ph type="body" sz="quarter" idx="19"/>
          </p:nvPr>
        </p:nvSpPr>
        <p:spPr>
          <a:xfrm>
            <a:off x="5651519" y="2971230"/>
            <a:ext cx="2003058" cy="6858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6" tIns="34294" rIns="34294" bIns="68586" numCol="1" spcCol="0" rtlCol="0" fromWordArt="0" anchor="b" anchorCtr="0" forceAA="0" compatLnSpc="1">
            <a:prstTxWarp prst="textNoShape">
              <a:avLst/>
            </a:prstTxWarp>
            <a:normAutofit/>
          </a:bodyPr>
          <a:lstStyle>
            <a:lvl1pPr marL="0" indent="0">
              <a:buNone/>
              <a:defRPr lang="en-US" sz="1800" smtClean="0">
                <a:solidFill>
                  <a:schemeClr val="tx1">
                    <a:alpha val="99000"/>
                  </a:schemeClr>
                </a:solidFill>
                <a:ea typeface="Segoe UI" pitchFamily="34" charset="0"/>
                <a:cs typeface="Segoe UI" pitchFamily="34" charset="0"/>
              </a:defRPr>
            </a:lvl1pPr>
            <a:lvl2pPr>
              <a:defRPr lang="en-US" sz="1400" smtClean="0">
                <a:solidFill>
                  <a:schemeClr val="lt1"/>
                </a:solidFill>
              </a:defRPr>
            </a:lvl2pPr>
            <a:lvl3pPr>
              <a:defRPr lang="en-US" sz="1400" smtClean="0">
                <a:solidFill>
                  <a:schemeClr val="lt1"/>
                </a:solidFill>
              </a:defRPr>
            </a:lvl3pPr>
            <a:lvl4pPr>
              <a:defRPr lang="en-US" sz="1400" smtClean="0">
                <a:solidFill>
                  <a:schemeClr val="lt1"/>
                </a:solidFill>
              </a:defRPr>
            </a:lvl4pPr>
            <a:lvl5pPr>
              <a:defRPr lang="en-US" sz="1400">
                <a:solidFill>
                  <a:schemeClr val="lt1"/>
                </a:solidFill>
              </a:defRPr>
            </a:lvl5pPr>
          </a:lstStyle>
          <a:p>
            <a:pPr marL="0" lvl="0" defTabSz="685637" fontAlgn="base">
              <a:spcBef>
                <a:spcPct val="0"/>
              </a:spcBef>
              <a:spcAft>
                <a:spcPct val="0"/>
              </a:spcAft>
            </a:pPr>
            <a:r>
              <a:rPr lang="en-US" dirty="0" smtClean="0"/>
              <a:t>Click to edit Master text styles</a:t>
            </a:r>
          </a:p>
        </p:txBody>
      </p:sp>
      <p:sp>
        <p:nvSpPr>
          <p:cNvPr id="18" name="Text Placeholder 8"/>
          <p:cNvSpPr>
            <a:spLocks noGrp="1"/>
          </p:cNvSpPr>
          <p:nvPr>
            <p:ph type="body" sz="quarter" idx="20"/>
          </p:nvPr>
        </p:nvSpPr>
        <p:spPr>
          <a:xfrm>
            <a:off x="5651519" y="3657030"/>
            <a:ext cx="2003058" cy="1145286"/>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6" tIns="68586" rIns="34294" bIns="68586" numCol="1" spcCol="0" rtlCol="0" fromWordArt="0" anchor="t" anchorCtr="0" forceAA="0" compatLnSpc="1">
            <a:prstTxWarp prst="textNoShape">
              <a:avLst/>
            </a:prstTxWarp>
            <a:normAutofit/>
          </a:bodyPr>
          <a:lstStyle>
            <a:lvl1pPr marL="0" indent="0">
              <a:buNone/>
              <a:defRPr lang="en-US" sz="1200" dirty="0" smtClean="0">
                <a:solidFill>
                  <a:srgbClr val="0072C6">
                    <a:lumMod val="50000"/>
                    <a:alpha val="99000"/>
                  </a:srgbClr>
                </a:solidFill>
              </a:defRPr>
            </a:lvl1pPr>
          </a:lstStyle>
          <a:p>
            <a:pPr marL="0" lvl="0">
              <a:spcBef>
                <a:spcPts val="900"/>
              </a:spcBef>
            </a:pPr>
            <a:r>
              <a:rPr lang="en-US" dirty="0" smtClean="0"/>
              <a:t>Click to edit Master text styles</a:t>
            </a:r>
          </a:p>
        </p:txBody>
      </p:sp>
      <p:sp>
        <p:nvSpPr>
          <p:cNvPr id="19" name="Text Placeholder 8"/>
          <p:cNvSpPr>
            <a:spLocks noGrp="1"/>
          </p:cNvSpPr>
          <p:nvPr>
            <p:ph type="body" sz="quarter" idx="21"/>
          </p:nvPr>
        </p:nvSpPr>
        <p:spPr>
          <a:xfrm>
            <a:off x="1486973" y="2971230"/>
            <a:ext cx="2003058" cy="6858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6" tIns="34294" rIns="34294" bIns="68586" numCol="1" spcCol="0" rtlCol="0" fromWordArt="0" anchor="b" anchorCtr="0" forceAA="0" compatLnSpc="1">
            <a:prstTxWarp prst="textNoShape">
              <a:avLst/>
            </a:prstTxWarp>
            <a:normAutofit/>
          </a:bodyPr>
          <a:lstStyle>
            <a:lvl1pPr marL="0" indent="0">
              <a:buNone/>
              <a:defRPr lang="en-US" sz="1800" smtClean="0">
                <a:solidFill>
                  <a:schemeClr val="tx1">
                    <a:alpha val="99000"/>
                  </a:schemeClr>
                </a:solidFill>
                <a:ea typeface="Segoe UI" pitchFamily="34" charset="0"/>
                <a:cs typeface="Segoe UI" pitchFamily="34" charset="0"/>
              </a:defRPr>
            </a:lvl1pPr>
            <a:lvl2pPr>
              <a:defRPr lang="en-US" sz="1400" smtClean="0">
                <a:solidFill>
                  <a:schemeClr val="lt1"/>
                </a:solidFill>
              </a:defRPr>
            </a:lvl2pPr>
            <a:lvl3pPr>
              <a:defRPr lang="en-US" sz="1400" smtClean="0">
                <a:solidFill>
                  <a:schemeClr val="lt1"/>
                </a:solidFill>
              </a:defRPr>
            </a:lvl3pPr>
            <a:lvl4pPr>
              <a:defRPr lang="en-US" sz="1400" smtClean="0">
                <a:solidFill>
                  <a:schemeClr val="lt1"/>
                </a:solidFill>
              </a:defRPr>
            </a:lvl4pPr>
            <a:lvl5pPr>
              <a:defRPr lang="en-US" sz="1400">
                <a:solidFill>
                  <a:schemeClr val="lt1"/>
                </a:solidFill>
              </a:defRPr>
            </a:lvl5pPr>
          </a:lstStyle>
          <a:p>
            <a:pPr marL="0" lvl="0" defTabSz="685637" fontAlgn="base">
              <a:spcBef>
                <a:spcPct val="0"/>
              </a:spcBef>
              <a:spcAft>
                <a:spcPct val="0"/>
              </a:spcAft>
            </a:pPr>
            <a:r>
              <a:rPr lang="en-US" dirty="0" smtClean="0"/>
              <a:t>Click to edit Master text styles</a:t>
            </a:r>
          </a:p>
        </p:txBody>
      </p:sp>
      <p:sp>
        <p:nvSpPr>
          <p:cNvPr id="20" name="Text Placeholder 8"/>
          <p:cNvSpPr>
            <a:spLocks noGrp="1"/>
          </p:cNvSpPr>
          <p:nvPr>
            <p:ph type="body" sz="quarter" idx="22"/>
          </p:nvPr>
        </p:nvSpPr>
        <p:spPr>
          <a:xfrm>
            <a:off x="1486973" y="3657030"/>
            <a:ext cx="2003058" cy="1145286"/>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6" tIns="68586" rIns="34294" bIns="68586" numCol="1" spcCol="0" rtlCol="0" fromWordArt="0" anchor="t" anchorCtr="0" forceAA="0" compatLnSpc="1">
            <a:prstTxWarp prst="textNoShape">
              <a:avLst/>
            </a:prstTxWarp>
            <a:normAutofit/>
          </a:bodyPr>
          <a:lstStyle>
            <a:lvl1pPr marL="0" indent="0">
              <a:buNone/>
              <a:defRPr lang="en-US" sz="1200" dirty="0" smtClean="0">
                <a:solidFill>
                  <a:srgbClr val="0072C6">
                    <a:lumMod val="50000"/>
                    <a:alpha val="99000"/>
                  </a:srgbClr>
                </a:solidFill>
              </a:defRPr>
            </a:lvl1pPr>
          </a:lstStyle>
          <a:p>
            <a:pPr marL="0" lvl="0">
              <a:spcBef>
                <a:spcPts val="900"/>
              </a:spcBef>
            </a:pPr>
            <a:r>
              <a:rPr lang="en-US" dirty="0" smtClean="0"/>
              <a:t>Click to edit Master text styles</a:t>
            </a:r>
          </a:p>
        </p:txBody>
      </p:sp>
    </p:spTree>
    <p:extLst>
      <p:ext uri="{BB962C8B-B14F-4D97-AF65-F5344CB8AC3E}">
        <p14:creationId xmlns:p14="http://schemas.microsoft.com/office/powerpoint/2010/main" val="996430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wo column on three column grid with headers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60724" y="1353741"/>
            <a:ext cx="2468319" cy="479822"/>
          </a:xfrm>
        </p:spPr>
        <p:txBody>
          <a:bodyPr lIns="0" anchor="t">
            <a:noAutofit/>
          </a:bodyPr>
          <a:lstStyle>
            <a:lvl1pPr marL="0" indent="0">
              <a:buNone/>
              <a:defRPr sz="1500" b="1" cap="all" spc="38" baseline="0">
                <a:solidFill>
                  <a:srgbClr val="666666"/>
                </a:solidFill>
                <a:latin typeface="Segoe UI" pitchFamily="34" charset="0"/>
                <a:ea typeface="Segoe UI" pitchFamily="34" charset="0"/>
                <a:cs typeface="Segoe UI" pitchFamily="34" charset="0"/>
              </a:defRPr>
            </a:lvl1pPr>
            <a:lvl2pPr marL="343356" indent="0">
              <a:buNone/>
              <a:defRPr sz="1500" b="1"/>
            </a:lvl2pPr>
            <a:lvl3pPr marL="686713" indent="0">
              <a:buNone/>
              <a:defRPr sz="1400" b="1"/>
            </a:lvl3pPr>
            <a:lvl4pPr marL="1030069" indent="0">
              <a:buNone/>
              <a:defRPr sz="1200" b="1"/>
            </a:lvl4pPr>
            <a:lvl5pPr marL="1373425" indent="0">
              <a:buNone/>
              <a:defRPr sz="1200" b="1"/>
            </a:lvl5pPr>
            <a:lvl6pPr marL="1716782" indent="0">
              <a:buNone/>
              <a:defRPr sz="1200" b="1"/>
            </a:lvl6pPr>
            <a:lvl7pPr marL="2060138" indent="0">
              <a:buNone/>
              <a:defRPr sz="1200" b="1"/>
            </a:lvl7pPr>
            <a:lvl8pPr marL="2403494" indent="0">
              <a:buNone/>
              <a:defRPr sz="1200" b="1"/>
            </a:lvl8pPr>
            <a:lvl9pPr marL="2746850" indent="0">
              <a:buNone/>
              <a:defRPr sz="1200" b="1"/>
            </a:lvl9pPr>
          </a:lstStyle>
          <a:p>
            <a:pPr lvl="0"/>
            <a:r>
              <a:rPr lang="en-US" dirty="0" smtClean="0"/>
              <a:t>Click to Edit Headline</a:t>
            </a:r>
          </a:p>
        </p:txBody>
      </p:sp>
      <p:sp>
        <p:nvSpPr>
          <p:cNvPr id="5" name="Text Placeholder 4"/>
          <p:cNvSpPr>
            <a:spLocks noGrp="1"/>
          </p:cNvSpPr>
          <p:nvPr>
            <p:ph type="body" sz="quarter" idx="3" hasCustomPrompt="1"/>
          </p:nvPr>
        </p:nvSpPr>
        <p:spPr>
          <a:xfrm>
            <a:off x="3368277" y="1353741"/>
            <a:ext cx="5334000" cy="479822"/>
          </a:xfrm>
        </p:spPr>
        <p:txBody>
          <a:bodyPr lIns="0" anchor="t">
            <a:noAutofit/>
          </a:bodyPr>
          <a:lstStyle>
            <a:lvl1pPr marL="0" indent="0">
              <a:buNone/>
              <a:defRPr lang="en-US" sz="1500" b="1" kern="1200" cap="all" spc="38" baseline="0" dirty="0" smtClean="0">
                <a:solidFill>
                  <a:srgbClr val="666666"/>
                </a:solidFill>
                <a:latin typeface="Segoe UI" pitchFamily="34" charset="0"/>
                <a:ea typeface="Segoe UI" pitchFamily="34" charset="0"/>
                <a:cs typeface="Segoe UI" pitchFamily="34" charset="0"/>
              </a:defRPr>
            </a:lvl1pPr>
            <a:lvl2pPr marL="343356" indent="0">
              <a:buNone/>
              <a:defRPr sz="1500" b="1"/>
            </a:lvl2pPr>
            <a:lvl3pPr marL="686713" indent="0">
              <a:buNone/>
              <a:defRPr sz="1400" b="1"/>
            </a:lvl3pPr>
            <a:lvl4pPr marL="1030069" indent="0">
              <a:buNone/>
              <a:defRPr sz="1200" b="1"/>
            </a:lvl4pPr>
            <a:lvl5pPr marL="1373425" indent="0">
              <a:buNone/>
              <a:defRPr sz="1200" b="1"/>
            </a:lvl5pPr>
            <a:lvl6pPr marL="1716782" indent="0">
              <a:buNone/>
              <a:defRPr sz="1200" b="1"/>
            </a:lvl6pPr>
            <a:lvl7pPr marL="2060138" indent="0">
              <a:buNone/>
              <a:defRPr sz="1200" b="1"/>
            </a:lvl7pPr>
            <a:lvl8pPr marL="2403494" indent="0">
              <a:buNone/>
              <a:defRPr sz="1200" b="1"/>
            </a:lvl8pPr>
            <a:lvl9pPr marL="2746850" indent="0">
              <a:buNone/>
              <a:defRPr sz="1200" b="1"/>
            </a:lvl9pPr>
          </a:lstStyle>
          <a:p>
            <a:pPr lvl="0"/>
            <a:r>
              <a:rPr lang="en-US" dirty="0" smtClean="0"/>
              <a:t>Click to edit Headline</a:t>
            </a:r>
          </a:p>
        </p:txBody>
      </p:sp>
      <p:sp>
        <p:nvSpPr>
          <p:cNvPr id="16" name="Content Placeholder 3"/>
          <p:cNvSpPr>
            <a:spLocks noGrp="1"/>
          </p:cNvSpPr>
          <p:nvPr>
            <p:ph sz="half" idx="14"/>
          </p:nvPr>
        </p:nvSpPr>
        <p:spPr>
          <a:xfrm>
            <a:off x="3368280" y="1828800"/>
            <a:ext cx="5328131" cy="2628900"/>
          </a:xfrm>
        </p:spPr>
        <p:txBody>
          <a:bodyPr lIns="0">
            <a:noAutofit/>
          </a:bodyPr>
          <a:lstStyle>
            <a:lvl1pPr marL="257517" indent="-257517">
              <a:buFont typeface="Wingdings" pitchFamily="2" charset="2"/>
              <a:buChar char="§"/>
              <a:defRPr lang="en-US" sz="1800" kern="1200" dirty="0" smtClean="0">
                <a:solidFill>
                  <a:srgbClr val="666666"/>
                </a:solidFill>
                <a:latin typeface="Segoe UI" pitchFamily="34" charset="0"/>
                <a:ea typeface="Segoe UI" pitchFamily="34" charset="0"/>
                <a:cs typeface="Segoe UI" pitchFamily="34" charset="0"/>
              </a:defRPr>
            </a:lvl1pPr>
            <a:lvl2pPr marL="557955" indent="-214598">
              <a:buFont typeface="Wingdings" pitchFamily="2" charset="2"/>
              <a:buChar char="§"/>
              <a:defRPr sz="1500">
                <a:solidFill>
                  <a:srgbClr val="666666"/>
                </a:solidFill>
              </a:defRPr>
            </a:lvl2pPr>
            <a:lvl3pPr marL="858391" indent="-171677">
              <a:buFont typeface="Wingdings" pitchFamily="2" charset="2"/>
              <a:buChar char="§"/>
              <a:defRPr sz="1500">
                <a:solidFill>
                  <a:srgbClr val="666666"/>
                </a:solidFill>
              </a:defRPr>
            </a:lvl3pPr>
            <a:lvl4pPr marL="1201747" indent="-171677">
              <a:buFont typeface="Wingdings" pitchFamily="2" charset="2"/>
              <a:buChar char="§"/>
              <a:defRPr sz="1400">
                <a:solidFill>
                  <a:srgbClr val="666666"/>
                </a:solidFill>
              </a:defRPr>
            </a:lvl4pPr>
            <a:lvl5pPr marL="1545104" indent="-171677">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marL="240350" lvl="0"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Click to edit Master text styles</a:t>
            </a:r>
          </a:p>
          <a:p>
            <a:pPr marL="240350" lvl="1"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Second level</a:t>
            </a:r>
          </a:p>
          <a:p>
            <a:pPr marL="240350" lvl="2"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Third level</a:t>
            </a:r>
          </a:p>
          <a:p>
            <a:pPr marL="240350" lvl="3"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Fourth level</a:t>
            </a:r>
          </a:p>
          <a:p>
            <a:pPr marL="240350" lvl="4"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Fifth level</a:t>
            </a:r>
            <a:endParaRPr lang="en-US" dirty="0"/>
          </a:p>
        </p:txBody>
      </p:sp>
      <p:sp>
        <p:nvSpPr>
          <p:cNvPr id="15" name="Content Placeholder 3"/>
          <p:cNvSpPr>
            <a:spLocks noGrp="1"/>
          </p:cNvSpPr>
          <p:nvPr>
            <p:ph sz="half" idx="15"/>
          </p:nvPr>
        </p:nvSpPr>
        <p:spPr>
          <a:xfrm>
            <a:off x="465498" y="1828800"/>
            <a:ext cx="2463545" cy="2628900"/>
          </a:xfrm>
        </p:spPr>
        <p:txBody>
          <a:bodyPr lIns="0">
            <a:noAutofit/>
          </a:bodyPr>
          <a:lstStyle>
            <a:lvl1pPr marL="257517" indent="-257517">
              <a:buFont typeface="Wingdings" pitchFamily="2" charset="2"/>
              <a:buChar char="§"/>
              <a:defRPr lang="en-US" sz="1800" kern="1200" dirty="0" smtClean="0">
                <a:solidFill>
                  <a:srgbClr val="666666"/>
                </a:solidFill>
                <a:latin typeface="Segoe UI" pitchFamily="34" charset="0"/>
                <a:ea typeface="Segoe UI" pitchFamily="34" charset="0"/>
                <a:cs typeface="Segoe UI" pitchFamily="34" charset="0"/>
              </a:defRPr>
            </a:lvl1pPr>
            <a:lvl2pPr marL="557955" indent="-214598">
              <a:buFont typeface="Wingdings" pitchFamily="2" charset="2"/>
              <a:buChar char="§"/>
              <a:defRPr sz="1500">
                <a:solidFill>
                  <a:srgbClr val="666666"/>
                </a:solidFill>
              </a:defRPr>
            </a:lvl2pPr>
            <a:lvl3pPr marL="858391" indent="-171677">
              <a:buFont typeface="Wingdings" pitchFamily="2" charset="2"/>
              <a:buChar char="§"/>
              <a:defRPr sz="1500">
                <a:solidFill>
                  <a:srgbClr val="666666"/>
                </a:solidFill>
              </a:defRPr>
            </a:lvl3pPr>
            <a:lvl4pPr marL="1201747" indent="-171677">
              <a:buFont typeface="Wingdings" pitchFamily="2" charset="2"/>
              <a:buChar char="§"/>
              <a:defRPr sz="1400">
                <a:solidFill>
                  <a:srgbClr val="666666"/>
                </a:solidFill>
              </a:defRPr>
            </a:lvl4pPr>
            <a:lvl5pPr marL="1545104" indent="-171677">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marL="240350" lvl="0"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Click to edit Master text styles</a:t>
            </a:r>
          </a:p>
          <a:p>
            <a:pPr marL="240350" lvl="1"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Second level</a:t>
            </a:r>
          </a:p>
          <a:p>
            <a:pPr marL="240350" lvl="2"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Third level</a:t>
            </a:r>
          </a:p>
          <a:p>
            <a:pPr marL="240350" lvl="3"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Fourth level</a:t>
            </a:r>
          </a:p>
          <a:p>
            <a:pPr marL="240350" lvl="4"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Fifth level</a:t>
            </a:r>
            <a:endParaRPr lang="en-US" dirty="0"/>
          </a:p>
        </p:txBody>
      </p:sp>
      <p:sp>
        <p:nvSpPr>
          <p:cNvPr id="13"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17"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2" name="Date Placeholder 11"/>
          <p:cNvSpPr>
            <a:spLocks noGrp="1"/>
          </p:cNvSpPr>
          <p:nvPr>
            <p:ph type="dt" sz="half" idx="16"/>
          </p:nvPr>
        </p:nvSpPr>
        <p:spPr>
          <a:xfrm>
            <a:off x="905332" y="4743450"/>
            <a:ext cx="916071" cy="114300"/>
          </a:xfrm>
          <a:prstGeom prst="rect">
            <a:avLst/>
          </a:prstGeom>
        </p:spPr>
        <p:txBody>
          <a:bodyPr/>
          <a:lstStyle/>
          <a:p>
            <a:fld id="{939A9784-E11C-4866-94B9-8D8EADD0446E}" type="datetimeFigureOut">
              <a:rPr lang="en-US" smtClean="0"/>
              <a:pPr/>
              <a:t>6/10/2014</a:t>
            </a:fld>
            <a:endParaRPr lang="en-US"/>
          </a:p>
        </p:txBody>
      </p:sp>
      <p:sp>
        <p:nvSpPr>
          <p:cNvPr id="14" name="Slide Number Placeholder 13"/>
          <p:cNvSpPr>
            <a:spLocks noGrp="1"/>
          </p:cNvSpPr>
          <p:nvPr>
            <p:ph type="sldNum" sz="quarter" idx="17"/>
          </p:nvPr>
        </p:nvSpPr>
        <p:spPr>
          <a:xfrm>
            <a:off x="460721" y="4743450"/>
            <a:ext cx="387316" cy="114300"/>
          </a:xfrm>
          <a:prstGeom prst="rect">
            <a:avLst/>
          </a:prstGeom>
        </p:spPr>
        <p:txBody>
          <a:bodyPr/>
          <a:lstStyle/>
          <a:p>
            <a:fld id="{125F6646-975B-4C74-80DD-EF324C50A5E5}" type="slidenum">
              <a:rPr lang="en-US" smtClean="0"/>
              <a:pPr/>
              <a:t>‹#›</a:t>
            </a:fld>
            <a:endParaRPr lang="en-US"/>
          </a:p>
        </p:txBody>
      </p:sp>
      <p:sp>
        <p:nvSpPr>
          <p:cNvPr id="21" name="Footer Placeholder 20"/>
          <p:cNvSpPr>
            <a:spLocks noGrp="1"/>
          </p:cNvSpPr>
          <p:nvPr>
            <p:ph type="ftr" sz="quarter" idx="18"/>
          </p:nvPr>
        </p:nvSpPr>
        <p:spPr>
          <a:xfrm>
            <a:off x="460724" y="4846239"/>
            <a:ext cx="1360679" cy="96431"/>
          </a:xfrm>
          <a:prstGeom prst="rect">
            <a:avLst/>
          </a:prstGeom>
        </p:spPr>
        <p:txBody>
          <a:bodyPr/>
          <a:lstStyle/>
          <a:p>
            <a:endParaRPr lang="en-US"/>
          </a:p>
        </p:txBody>
      </p:sp>
      <p:sp>
        <p:nvSpPr>
          <p:cNvPr id="22"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Tree>
    <p:extLst>
      <p:ext uri="{BB962C8B-B14F-4D97-AF65-F5344CB8AC3E}">
        <p14:creationId xmlns:p14="http://schemas.microsoft.com/office/powerpoint/2010/main" val="2573892922"/>
      </p:ext>
    </p:extLst>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wo column on three column grid (left)">
    <p:spTree>
      <p:nvGrpSpPr>
        <p:cNvPr id="1" name=""/>
        <p:cNvGrpSpPr/>
        <p:nvPr/>
      </p:nvGrpSpPr>
      <p:grpSpPr>
        <a:xfrm>
          <a:off x="0" y="0"/>
          <a:ext cx="0" cy="0"/>
          <a:chOff x="0" y="0"/>
          <a:chExt cx="0" cy="0"/>
        </a:xfrm>
      </p:grpSpPr>
      <p:sp>
        <p:nvSpPr>
          <p:cNvPr id="14" name="Content Placeholder 3"/>
          <p:cNvSpPr>
            <a:spLocks noGrp="1"/>
          </p:cNvSpPr>
          <p:nvPr>
            <p:ph sz="half" idx="16"/>
          </p:nvPr>
        </p:nvSpPr>
        <p:spPr>
          <a:xfrm>
            <a:off x="6251961" y="1353743"/>
            <a:ext cx="2433753" cy="3103959"/>
          </a:xfrm>
        </p:spPr>
        <p:txBody>
          <a:bodyPr lIns="0">
            <a:noAutofit/>
          </a:bodyPr>
          <a:lstStyle>
            <a:lvl1pPr marL="257517" indent="-257517">
              <a:buFont typeface="Wingdings" pitchFamily="2" charset="2"/>
              <a:buChar char="§"/>
              <a:defRPr lang="en-US" sz="1800" kern="1200" dirty="0" smtClean="0">
                <a:solidFill>
                  <a:srgbClr val="666666"/>
                </a:solidFill>
                <a:latin typeface="Segoe UI" pitchFamily="34" charset="0"/>
                <a:ea typeface="Segoe UI" pitchFamily="34" charset="0"/>
                <a:cs typeface="Segoe UI" pitchFamily="34" charset="0"/>
              </a:defRPr>
            </a:lvl1pPr>
            <a:lvl2pPr marL="557955" indent="-214598">
              <a:buFont typeface="Wingdings" pitchFamily="2" charset="2"/>
              <a:buChar char="§"/>
              <a:defRPr sz="1500">
                <a:solidFill>
                  <a:srgbClr val="666666"/>
                </a:solidFill>
              </a:defRPr>
            </a:lvl2pPr>
            <a:lvl3pPr marL="858391" indent="-171677">
              <a:buFont typeface="Wingdings" pitchFamily="2" charset="2"/>
              <a:buChar char="§"/>
              <a:defRPr sz="1500">
                <a:solidFill>
                  <a:srgbClr val="666666"/>
                </a:solidFill>
              </a:defRPr>
            </a:lvl3pPr>
            <a:lvl4pPr marL="1201747" indent="-171677">
              <a:buFont typeface="Wingdings" pitchFamily="2" charset="2"/>
              <a:buChar char="§"/>
              <a:defRPr sz="1400">
                <a:solidFill>
                  <a:srgbClr val="666666"/>
                </a:solidFill>
              </a:defRPr>
            </a:lvl4pPr>
            <a:lvl5pPr marL="1545104" indent="-171677">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marL="240350" lvl="0"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Click to edit Master text styles</a:t>
            </a:r>
          </a:p>
          <a:p>
            <a:pPr marL="240350" lvl="1"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Second level</a:t>
            </a:r>
          </a:p>
          <a:p>
            <a:pPr marL="240350" lvl="2"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Third level</a:t>
            </a:r>
          </a:p>
          <a:p>
            <a:pPr marL="240350" lvl="3"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Fourth level</a:t>
            </a:r>
          </a:p>
          <a:p>
            <a:pPr marL="240350" lvl="4"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Fifth level</a:t>
            </a:r>
            <a:endParaRPr lang="en-US" dirty="0"/>
          </a:p>
        </p:txBody>
      </p:sp>
      <p:sp>
        <p:nvSpPr>
          <p:cNvPr id="15" name="Content Placeholder 3"/>
          <p:cNvSpPr>
            <a:spLocks noGrp="1"/>
          </p:cNvSpPr>
          <p:nvPr>
            <p:ph sz="half" idx="15"/>
          </p:nvPr>
        </p:nvSpPr>
        <p:spPr>
          <a:xfrm>
            <a:off x="465328" y="1353743"/>
            <a:ext cx="5346202" cy="3103959"/>
          </a:xfrm>
        </p:spPr>
        <p:txBody>
          <a:bodyPr lIns="0">
            <a:noAutofit/>
          </a:bodyPr>
          <a:lstStyle>
            <a:lvl1pPr marL="257517" indent="-257517">
              <a:buFont typeface="Wingdings" pitchFamily="2" charset="2"/>
              <a:buChar char="§"/>
              <a:defRPr lang="en-US" sz="1800" kern="1200" dirty="0" smtClean="0">
                <a:solidFill>
                  <a:srgbClr val="666666"/>
                </a:solidFill>
                <a:latin typeface="Segoe UI" pitchFamily="34" charset="0"/>
                <a:ea typeface="Segoe UI" pitchFamily="34" charset="0"/>
                <a:cs typeface="Segoe UI" pitchFamily="34" charset="0"/>
              </a:defRPr>
            </a:lvl1pPr>
            <a:lvl2pPr marL="557955" indent="-214598">
              <a:buFont typeface="Wingdings" pitchFamily="2" charset="2"/>
              <a:buChar char="§"/>
              <a:defRPr sz="1500">
                <a:solidFill>
                  <a:srgbClr val="666666"/>
                </a:solidFill>
              </a:defRPr>
            </a:lvl2pPr>
            <a:lvl3pPr marL="858391" indent="-171677">
              <a:buFont typeface="Wingdings" pitchFamily="2" charset="2"/>
              <a:buChar char="§"/>
              <a:defRPr sz="1500">
                <a:solidFill>
                  <a:srgbClr val="666666"/>
                </a:solidFill>
              </a:defRPr>
            </a:lvl3pPr>
            <a:lvl4pPr marL="1201747" indent="-171677">
              <a:buFont typeface="Wingdings" pitchFamily="2" charset="2"/>
              <a:buChar char="§"/>
              <a:defRPr sz="1400">
                <a:solidFill>
                  <a:srgbClr val="666666"/>
                </a:solidFill>
              </a:defRPr>
            </a:lvl4pPr>
            <a:lvl5pPr marL="1545104" indent="-171677">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marL="240350" lvl="0"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Click to edit Master text styles</a:t>
            </a:r>
          </a:p>
          <a:p>
            <a:pPr marL="240350" lvl="1"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Second level</a:t>
            </a:r>
          </a:p>
          <a:p>
            <a:pPr marL="240350" lvl="2"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Third level</a:t>
            </a:r>
          </a:p>
          <a:p>
            <a:pPr marL="240350" lvl="3"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Fourth level</a:t>
            </a:r>
          </a:p>
          <a:p>
            <a:pPr marL="240350" lvl="4"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Fifth level</a:t>
            </a:r>
            <a:endParaRPr lang="en-US" dirty="0"/>
          </a:p>
        </p:txBody>
      </p:sp>
      <p:sp>
        <p:nvSpPr>
          <p:cNvPr id="13"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9"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10" name="Date Placeholder 9"/>
          <p:cNvSpPr>
            <a:spLocks noGrp="1"/>
          </p:cNvSpPr>
          <p:nvPr>
            <p:ph type="dt" sz="half" idx="17"/>
          </p:nvPr>
        </p:nvSpPr>
        <p:spPr>
          <a:xfrm>
            <a:off x="905332" y="4743450"/>
            <a:ext cx="916071" cy="114300"/>
          </a:xfrm>
          <a:prstGeom prst="rect">
            <a:avLst/>
          </a:prstGeom>
        </p:spPr>
        <p:txBody>
          <a:bodyPr/>
          <a:lstStyle/>
          <a:p>
            <a:fld id="{939A9784-E11C-4866-94B9-8D8EADD0446E}" type="datetimeFigureOut">
              <a:rPr lang="en-US" smtClean="0"/>
              <a:pPr/>
              <a:t>6/10/2014</a:t>
            </a:fld>
            <a:endParaRPr lang="en-US"/>
          </a:p>
        </p:txBody>
      </p:sp>
      <p:sp>
        <p:nvSpPr>
          <p:cNvPr id="11" name="Slide Number Placeholder 10"/>
          <p:cNvSpPr>
            <a:spLocks noGrp="1"/>
          </p:cNvSpPr>
          <p:nvPr>
            <p:ph type="sldNum" sz="quarter" idx="18"/>
          </p:nvPr>
        </p:nvSpPr>
        <p:spPr>
          <a:xfrm>
            <a:off x="460721" y="4743450"/>
            <a:ext cx="387316" cy="114300"/>
          </a:xfrm>
          <a:prstGeom prst="rect">
            <a:avLst/>
          </a:prstGeom>
        </p:spPr>
        <p:txBody>
          <a:bodyPr/>
          <a:lstStyle/>
          <a:p>
            <a:fld id="{125F6646-975B-4C74-80DD-EF324C50A5E5}" type="slidenum">
              <a:rPr lang="en-US" smtClean="0"/>
              <a:pPr/>
              <a:t>‹#›</a:t>
            </a:fld>
            <a:endParaRPr lang="en-US"/>
          </a:p>
        </p:txBody>
      </p:sp>
      <p:sp>
        <p:nvSpPr>
          <p:cNvPr id="12" name="Footer Placeholder 11"/>
          <p:cNvSpPr>
            <a:spLocks noGrp="1"/>
          </p:cNvSpPr>
          <p:nvPr>
            <p:ph type="ftr" sz="quarter" idx="19"/>
          </p:nvPr>
        </p:nvSpPr>
        <p:spPr>
          <a:xfrm>
            <a:off x="460724" y="4846239"/>
            <a:ext cx="1360679" cy="96431"/>
          </a:xfrm>
          <a:prstGeom prst="rect">
            <a:avLst/>
          </a:prstGeom>
        </p:spPr>
        <p:txBody>
          <a:bodyPr/>
          <a:lstStyle/>
          <a:p>
            <a:endParaRPr lang="en-US"/>
          </a:p>
        </p:txBody>
      </p:sp>
      <p:sp>
        <p:nvSpPr>
          <p:cNvPr id="20"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Tree>
    <p:extLst>
      <p:ext uri="{BB962C8B-B14F-4D97-AF65-F5344CB8AC3E}">
        <p14:creationId xmlns:p14="http://schemas.microsoft.com/office/powerpoint/2010/main" val="4248678110"/>
      </p:ext>
    </p:extLst>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wo column on three column grid with headers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60721" y="1353741"/>
            <a:ext cx="5334000" cy="479822"/>
          </a:xfrm>
        </p:spPr>
        <p:txBody>
          <a:bodyPr anchor="t">
            <a:noAutofit/>
          </a:bodyPr>
          <a:lstStyle>
            <a:lvl1pPr marL="0" indent="0">
              <a:buNone/>
              <a:defRPr sz="1500" b="1" cap="all" spc="38" baseline="0">
                <a:solidFill>
                  <a:srgbClr val="666666"/>
                </a:solidFill>
                <a:latin typeface="Segoe UI" pitchFamily="34" charset="0"/>
                <a:ea typeface="Segoe UI" pitchFamily="34" charset="0"/>
                <a:cs typeface="Segoe UI" pitchFamily="34" charset="0"/>
              </a:defRPr>
            </a:lvl1pPr>
            <a:lvl2pPr marL="343356" indent="0">
              <a:buNone/>
              <a:defRPr sz="1500" b="1"/>
            </a:lvl2pPr>
            <a:lvl3pPr marL="686713" indent="0">
              <a:buNone/>
              <a:defRPr sz="1400" b="1"/>
            </a:lvl3pPr>
            <a:lvl4pPr marL="1030069" indent="0">
              <a:buNone/>
              <a:defRPr sz="1200" b="1"/>
            </a:lvl4pPr>
            <a:lvl5pPr marL="1373425" indent="0">
              <a:buNone/>
              <a:defRPr sz="1200" b="1"/>
            </a:lvl5pPr>
            <a:lvl6pPr marL="1716782" indent="0">
              <a:buNone/>
              <a:defRPr sz="1200" b="1"/>
            </a:lvl6pPr>
            <a:lvl7pPr marL="2060138" indent="0">
              <a:buNone/>
              <a:defRPr sz="1200" b="1"/>
            </a:lvl7pPr>
            <a:lvl8pPr marL="2403494" indent="0">
              <a:buNone/>
              <a:defRPr sz="1200" b="1"/>
            </a:lvl8pPr>
            <a:lvl9pPr marL="2746850" indent="0">
              <a:buNone/>
              <a:defRPr sz="1200" b="1"/>
            </a:lvl9pPr>
          </a:lstStyle>
          <a:p>
            <a:pPr lvl="0"/>
            <a:r>
              <a:rPr lang="en-US" dirty="0" smtClean="0"/>
              <a:t>Click to Edit Headline</a:t>
            </a:r>
          </a:p>
        </p:txBody>
      </p:sp>
      <p:sp>
        <p:nvSpPr>
          <p:cNvPr id="5" name="Text Placeholder 4"/>
          <p:cNvSpPr>
            <a:spLocks noGrp="1"/>
          </p:cNvSpPr>
          <p:nvPr>
            <p:ph type="body" sz="quarter" idx="3" hasCustomPrompt="1"/>
          </p:nvPr>
        </p:nvSpPr>
        <p:spPr>
          <a:xfrm>
            <a:off x="6251961" y="1353741"/>
            <a:ext cx="2438400" cy="479822"/>
          </a:xfrm>
        </p:spPr>
        <p:txBody>
          <a:bodyPr anchor="t">
            <a:noAutofit/>
          </a:bodyPr>
          <a:lstStyle>
            <a:lvl1pPr marL="0" indent="0">
              <a:buNone/>
              <a:defRPr lang="en-US" sz="1500" b="1" kern="1200" cap="all" spc="38" baseline="0" dirty="0" smtClean="0">
                <a:solidFill>
                  <a:srgbClr val="666666"/>
                </a:solidFill>
                <a:latin typeface="Segoe UI" pitchFamily="34" charset="0"/>
                <a:ea typeface="Segoe UI" pitchFamily="34" charset="0"/>
                <a:cs typeface="Segoe UI" pitchFamily="34" charset="0"/>
              </a:defRPr>
            </a:lvl1pPr>
            <a:lvl2pPr marL="343356" indent="0">
              <a:buNone/>
              <a:defRPr sz="1500" b="1"/>
            </a:lvl2pPr>
            <a:lvl3pPr marL="686713" indent="0">
              <a:buNone/>
              <a:defRPr sz="1400" b="1"/>
            </a:lvl3pPr>
            <a:lvl4pPr marL="1030069" indent="0">
              <a:buNone/>
              <a:defRPr sz="1200" b="1"/>
            </a:lvl4pPr>
            <a:lvl5pPr marL="1373425" indent="0">
              <a:buNone/>
              <a:defRPr sz="1200" b="1"/>
            </a:lvl5pPr>
            <a:lvl6pPr marL="1716782" indent="0">
              <a:buNone/>
              <a:defRPr sz="1200" b="1"/>
            </a:lvl6pPr>
            <a:lvl7pPr marL="2060138" indent="0">
              <a:buNone/>
              <a:defRPr sz="1200" b="1"/>
            </a:lvl7pPr>
            <a:lvl8pPr marL="2403494" indent="0">
              <a:buNone/>
              <a:defRPr sz="1200" b="1"/>
            </a:lvl8pPr>
            <a:lvl9pPr marL="2746850" indent="0">
              <a:buNone/>
              <a:defRPr sz="1200" b="1"/>
            </a:lvl9pPr>
          </a:lstStyle>
          <a:p>
            <a:pPr lvl="0"/>
            <a:r>
              <a:rPr lang="en-US" dirty="0" smtClean="0"/>
              <a:t>Click to edit Headline</a:t>
            </a:r>
          </a:p>
        </p:txBody>
      </p:sp>
      <p:sp>
        <p:nvSpPr>
          <p:cNvPr id="15" name="Content Placeholder 3"/>
          <p:cNvSpPr>
            <a:spLocks noGrp="1"/>
          </p:cNvSpPr>
          <p:nvPr>
            <p:ph sz="half" idx="15"/>
          </p:nvPr>
        </p:nvSpPr>
        <p:spPr>
          <a:xfrm>
            <a:off x="460721" y="1828800"/>
            <a:ext cx="5350810" cy="2628900"/>
          </a:xfrm>
        </p:spPr>
        <p:txBody>
          <a:bodyPr>
            <a:noAutofit/>
          </a:bodyPr>
          <a:lstStyle>
            <a:lvl1pPr marL="239635" indent="-239635">
              <a:buFont typeface="Wingdings" pitchFamily="2" charset="2"/>
              <a:buChar char="§"/>
              <a:defRPr lang="en-US" sz="1800" kern="1200" dirty="0" smtClean="0">
                <a:solidFill>
                  <a:srgbClr val="666666"/>
                </a:solidFill>
                <a:latin typeface="Segoe UI" pitchFamily="34" charset="0"/>
                <a:ea typeface="Segoe UI" pitchFamily="34" charset="0"/>
                <a:cs typeface="Segoe UI" pitchFamily="34" charset="0"/>
              </a:defRPr>
            </a:lvl1pPr>
            <a:lvl2pPr marL="557955" indent="-214598">
              <a:buFont typeface="Wingdings" pitchFamily="2" charset="2"/>
              <a:buChar char="§"/>
              <a:defRPr sz="1500">
                <a:solidFill>
                  <a:srgbClr val="666666"/>
                </a:solidFill>
              </a:defRPr>
            </a:lvl2pPr>
            <a:lvl3pPr marL="858391" indent="-171677">
              <a:buFont typeface="Wingdings" pitchFamily="2" charset="2"/>
              <a:buChar char="§"/>
              <a:defRPr sz="1500">
                <a:solidFill>
                  <a:srgbClr val="666666"/>
                </a:solidFill>
              </a:defRPr>
            </a:lvl3pPr>
            <a:lvl4pPr marL="1201747" indent="-171677">
              <a:buFont typeface="Wingdings" pitchFamily="2" charset="2"/>
              <a:buChar char="§"/>
              <a:defRPr sz="1400">
                <a:solidFill>
                  <a:srgbClr val="666666"/>
                </a:solidFill>
              </a:defRPr>
            </a:lvl4pPr>
            <a:lvl5pPr marL="1545104" indent="-171677">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marL="240350" lvl="0"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Click to edit Master text styles</a:t>
            </a:r>
          </a:p>
          <a:p>
            <a:pPr marL="240350" lvl="1"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Second level</a:t>
            </a:r>
          </a:p>
          <a:p>
            <a:pPr marL="240350" lvl="2"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Third level</a:t>
            </a:r>
          </a:p>
          <a:p>
            <a:pPr marL="240350" lvl="3"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Fourth level</a:t>
            </a:r>
          </a:p>
          <a:p>
            <a:pPr marL="240350" lvl="4"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Fifth level</a:t>
            </a:r>
            <a:endParaRPr lang="en-US" dirty="0"/>
          </a:p>
        </p:txBody>
      </p:sp>
      <p:sp>
        <p:nvSpPr>
          <p:cNvPr id="17" name="Content Placeholder 3"/>
          <p:cNvSpPr>
            <a:spLocks noGrp="1"/>
          </p:cNvSpPr>
          <p:nvPr>
            <p:ph sz="half" idx="16"/>
          </p:nvPr>
        </p:nvSpPr>
        <p:spPr>
          <a:xfrm>
            <a:off x="6251964" y="1828800"/>
            <a:ext cx="2444447" cy="2628900"/>
          </a:xfrm>
        </p:spPr>
        <p:txBody>
          <a:bodyPr>
            <a:noAutofit/>
          </a:bodyPr>
          <a:lstStyle>
            <a:lvl1pPr marL="257517" indent="-257517">
              <a:buFont typeface="Wingdings" pitchFamily="2" charset="2"/>
              <a:buChar char="§"/>
              <a:defRPr lang="en-US" sz="1800" kern="1200" dirty="0" smtClean="0">
                <a:solidFill>
                  <a:srgbClr val="666666"/>
                </a:solidFill>
                <a:latin typeface="Segoe UI" pitchFamily="34" charset="0"/>
                <a:ea typeface="Segoe UI" pitchFamily="34" charset="0"/>
                <a:cs typeface="Segoe UI" pitchFamily="34" charset="0"/>
              </a:defRPr>
            </a:lvl1pPr>
            <a:lvl2pPr marL="557955" indent="-214598">
              <a:buFont typeface="Wingdings" pitchFamily="2" charset="2"/>
              <a:buChar char="§"/>
              <a:defRPr sz="1500">
                <a:solidFill>
                  <a:srgbClr val="666666"/>
                </a:solidFill>
              </a:defRPr>
            </a:lvl2pPr>
            <a:lvl3pPr marL="858391" indent="-171677">
              <a:buFont typeface="Wingdings" pitchFamily="2" charset="2"/>
              <a:buChar char="§"/>
              <a:defRPr sz="1500">
                <a:solidFill>
                  <a:srgbClr val="666666"/>
                </a:solidFill>
              </a:defRPr>
            </a:lvl3pPr>
            <a:lvl4pPr marL="1201747" indent="-171677">
              <a:buFont typeface="Wingdings" pitchFamily="2" charset="2"/>
              <a:buChar char="§"/>
              <a:defRPr sz="1400">
                <a:solidFill>
                  <a:srgbClr val="666666"/>
                </a:solidFill>
              </a:defRPr>
            </a:lvl4pPr>
            <a:lvl5pPr marL="1545104" indent="-171677">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marL="240350" lvl="0"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Click to edit Master text styles</a:t>
            </a:r>
          </a:p>
          <a:p>
            <a:pPr marL="240350" lvl="1"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Second level</a:t>
            </a:r>
          </a:p>
          <a:p>
            <a:pPr marL="240350" lvl="2"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Third level</a:t>
            </a:r>
          </a:p>
          <a:p>
            <a:pPr marL="240350" lvl="3"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Fourth level</a:t>
            </a:r>
          </a:p>
          <a:p>
            <a:pPr marL="240350" lvl="4"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Fifth level</a:t>
            </a:r>
            <a:endParaRPr lang="en-US" dirty="0"/>
          </a:p>
        </p:txBody>
      </p:sp>
      <p:sp>
        <p:nvSpPr>
          <p:cNvPr id="16"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21"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12" name="Date Placeholder 11"/>
          <p:cNvSpPr>
            <a:spLocks noGrp="1"/>
          </p:cNvSpPr>
          <p:nvPr>
            <p:ph type="dt" sz="half" idx="17"/>
          </p:nvPr>
        </p:nvSpPr>
        <p:spPr>
          <a:xfrm>
            <a:off x="905332" y="4743450"/>
            <a:ext cx="916071" cy="114300"/>
          </a:xfrm>
          <a:prstGeom prst="rect">
            <a:avLst/>
          </a:prstGeom>
        </p:spPr>
        <p:txBody>
          <a:bodyPr/>
          <a:lstStyle/>
          <a:p>
            <a:fld id="{939A9784-E11C-4866-94B9-8D8EADD0446E}" type="datetimeFigureOut">
              <a:rPr lang="en-US" smtClean="0"/>
              <a:pPr/>
              <a:t>6/10/2014</a:t>
            </a:fld>
            <a:endParaRPr lang="en-US"/>
          </a:p>
        </p:txBody>
      </p:sp>
      <p:sp>
        <p:nvSpPr>
          <p:cNvPr id="13" name="Slide Number Placeholder 12"/>
          <p:cNvSpPr>
            <a:spLocks noGrp="1"/>
          </p:cNvSpPr>
          <p:nvPr>
            <p:ph type="sldNum" sz="quarter" idx="18"/>
          </p:nvPr>
        </p:nvSpPr>
        <p:spPr>
          <a:xfrm>
            <a:off x="460721" y="4743450"/>
            <a:ext cx="387316" cy="114300"/>
          </a:xfrm>
          <a:prstGeom prst="rect">
            <a:avLst/>
          </a:prstGeom>
        </p:spPr>
        <p:txBody>
          <a:bodyPr/>
          <a:lstStyle/>
          <a:p>
            <a:fld id="{125F6646-975B-4C74-80DD-EF324C50A5E5}" type="slidenum">
              <a:rPr lang="en-US" smtClean="0"/>
              <a:pPr/>
              <a:t>‹#›</a:t>
            </a:fld>
            <a:endParaRPr lang="en-US"/>
          </a:p>
        </p:txBody>
      </p:sp>
      <p:sp>
        <p:nvSpPr>
          <p:cNvPr id="14" name="Footer Placeholder 13"/>
          <p:cNvSpPr>
            <a:spLocks noGrp="1"/>
          </p:cNvSpPr>
          <p:nvPr>
            <p:ph type="ftr" sz="quarter" idx="19"/>
          </p:nvPr>
        </p:nvSpPr>
        <p:spPr>
          <a:xfrm>
            <a:off x="460724" y="4846239"/>
            <a:ext cx="1360679" cy="96431"/>
          </a:xfrm>
          <a:prstGeom prst="rect">
            <a:avLst/>
          </a:prstGeom>
        </p:spPr>
        <p:txBody>
          <a:bodyPr/>
          <a:lstStyle/>
          <a:p>
            <a:endParaRPr lang="en-US"/>
          </a:p>
        </p:txBody>
      </p:sp>
      <p:sp>
        <p:nvSpPr>
          <p:cNvPr id="22"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Tree>
    <p:extLst>
      <p:ext uri="{BB962C8B-B14F-4D97-AF65-F5344CB8AC3E}">
        <p14:creationId xmlns:p14="http://schemas.microsoft.com/office/powerpoint/2010/main" val="3505371131"/>
      </p:ext>
    </p:extLst>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hree column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0724" y="1353743"/>
            <a:ext cx="2468319" cy="3103959"/>
          </a:xfrm>
        </p:spPr>
        <p:txBody>
          <a:bodyPr lIns="0">
            <a:noAutofit/>
          </a:bodyPr>
          <a:lstStyle>
            <a:lvl1pPr marL="257517" indent="-257517">
              <a:buFont typeface="Wingdings" pitchFamily="2" charset="2"/>
              <a:buChar char="§"/>
              <a:defRPr sz="1800">
                <a:solidFill>
                  <a:srgbClr val="666666"/>
                </a:solidFill>
              </a:defRPr>
            </a:lvl1pPr>
            <a:lvl2pPr marL="600873" indent="-257517">
              <a:buFont typeface="Wingdings" pitchFamily="2" charset="2"/>
              <a:buChar char="§"/>
              <a:defRPr sz="1500">
                <a:solidFill>
                  <a:srgbClr val="666666"/>
                </a:solidFill>
              </a:defRPr>
            </a:lvl2pPr>
            <a:lvl3pPr marL="944230" indent="-257517">
              <a:buFont typeface="Wingdings" pitchFamily="2" charset="2"/>
              <a:buChar char="§"/>
              <a:defRPr sz="1500">
                <a:solidFill>
                  <a:srgbClr val="666666"/>
                </a:solidFill>
              </a:defRPr>
            </a:lvl3pPr>
            <a:lvl4pPr marL="1244667" indent="-214598">
              <a:buFont typeface="Wingdings" pitchFamily="2" charset="2"/>
              <a:buChar char="§"/>
              <a:defRPr sz="1400">
                <a:solidFill>
                  <a:srgbClr val="666666"/>
                </a:solidFill>
              </a:defRPr>
            </a:lvl4pPr>
            <a:lvl5pPr marL="1588024" indent="-214598">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352203" y="1353743"/>
            <a:ext cx="2459328" cy="3103959"/>
          </a:xfrm>
        </p:spPr>
        <p:txBody>
          <a:bodyPr lIns="0">
            <a:noAutofit/>
          </a:bodyPr>
          <a:lstStyle>
            <a:lvl1pPr marL="257517" indent="-257517">
              <a:buFont typeface="Wingdings" pitchFamily="2" charset="2"/>
              <a:buChar char="§"/>
              <a:defRPr lang="en-US" sz="1800" kern="1200" dirty="0" smtClean="0">
                <a:solidFill>
                  <a:srgbClr val="666666"/>
                </a:solidFill>
                <a:latin typeface="Segoe UI" pitchFamily="34" charset="0"/>
                <a:ea typeface="Segoe UI" pitchFamily="34" charset="0"/>
                <a:cs typeface="Segoe UI" pitchFamily="34" charset="0"/>
              </a:defRPr>
            </a:lvl1pPr>
            <a:lvl2pPr marL="600873" indent="-257517">
              <a:buFont typeface="Wingdings" pitchFamily="2" charset="2"/>
              <a:buChar char="§"/>
              <a:defRPr sz="1500">
                <a:solidFill>
                  <a:srgbClr val="666666"/>
                </a:solidFill>
              </a:defRPr>
            </a:lvl2pPr>
            <a:lvl3pPr marL="944230" indent="-257517">
              <a:buFont typeface="Wingdings" pitchFamily="2" charset="2"/>
              <a:buChar char="§"/>
              <a:defRPr sz="1500">
                <a:solidFill>
                  <a:srgbClr val="666666"/>
                </a:solidFill>
              </a:defRPr>
            </a:lvl3pPr>
            <a:lvl4pPr marL="1244667" indent="-214598">
              <a:buFont typeface="Wingdings" pitchFamily="2" charset="2"/>
              <a:buChar char="§"/>
              <a:defRPr sz="1400">
                <a:solidFill>
                  <a:srgbClr val="666666"/>
                </a:solidFill>
              </a:defRPr>
            </a:lvl4pPr>
            <a:lvl5pPr marL="1588024" indent="-214598">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marL="240350" lvl="0" indent="-240350" algn="l" defTabSz="686713" rtl="0" eaLnBrk="1" latinLnBrk="0" hangingPunct="1">
              <a:lnSpc>
                <a:spcPts val="1803"/>
              </a:lnSpc>
              <a:spcBef>
                <a:spcPts val="1352"/>
              </a:spcBef>
              <a:spcAft>
                <a:spcPts val="451"/>
              </a:spcAft>
              <a:buClr>
                <a:srgbClr val="00B0F0"/>
              </a:buClr>
              <a:buSzPct val="100000"/>
            </a:pPr>
            <a:r>
              <a:rPr lang="en-US" smtClean="0"/>
              <a:t>Click to edit Master text styles</a:t>
            </a:r>
          </a:p>
          <a:p>
            <a:pPr marL="240350" lvl="1" indent="-240350" algn="l" defTabSz="686713" rtl="0" eaLnBrk="1" latinLnBrk="0" hangingPunct="1">
              <a:lnSpc>
                <a:spcPts val="1803"/>
              </a:lnSpc>
              <a:spcBef>
                <a:spcPts val="1352"/>
              </a:spcBef>
              <a:spcAft>
                <a:spcPts val="451"/>
              </a:spcAft>
              <a:buClr>
                <a:srgbClr val="00B0F0"/>
              </a:buClr>
              <a:buSzPct val="100000"/>
            </a:pPr>
            <a:r>
              <a:rPr lang="en-US" smtClean="0"/>
              <a:t>Second level</a:t>
            </a:r>
          </a:p>
          <a:p>
            <a:pPr marL="240350" lvl="2" indent="-240350" algn="l" defTabSz="686713" rtl="0" eaLnBrk="1" latinLnBrk="0" hangingPunct="1">
              <a:lnSpc>
                <a:spcPts val="1803"/>
              </a:lnSpc>
              <a:spcBef>
                <a:spcPts val="1352"/>
              </a:spcBef>
              <a:spcAft>
                <a:spcPts val="451"/>
              </a:spcAft>
              <a:buClr>
                <a:srgbClr val="00B0F0"/>
              </a:buClr>
              <a:buSzPct val="100000"/>
            </a:pPr>
            <a:r>
              <a:rPr lang="en-US" smtClean="0"/>
              <a:t>Third level</a:t>
            </a:r>
          </a:p>
          <a:p>
            <a:pPr marL="240350" lvl="3" indent="-240350" algn="l" defTabSz="686713" rtl="0" eaLnBrk="1" latinLnBrk="0" hangingPunct="1">
              <a:lnSpc>
                <a:spcPts val="1803"/>
              </a:lnSpc>
              <a:spcBef>
                <a:spcPts val="1352"/>
              </a:spcBef>
              <a:spcAft>
                <a:spcPts val="451"/>
              </a:spcAft>
              <a:buClr>
                <a:srgbClr val="00B0F0"/>
              </a:buClr>
              <a:buSzPct val="100000"/>
            </a:pPr>
            <a:r>
              <a:rPr lang="en-US" smtClean="0"/>
              <a:t>Fourth level</a:t>
            </a:r>
          </a:p>
          <a:p>
            <a:pPr marL="240350" lvl="4" indent="-240350" algn="l" defTabSz="686713" rtl="0" eaLnBrk="1" latinLnBrk="0" hangingPunct="1">
              <a:lnSpc>
                <a:spcPts val="1803"/>
              </a:lnSpc>
              <a:spcBef>
                <a:spcPts val="1352"/>
              </a:spcBef>
              <a:spcAft>
                <a:spcPts val="451"/>
              </a:spcAft>
              <a:buClr>
                <a:srgbClr val="00B0F0"/>
              </a:buClr>
              <a:buSzPct val="100000"/>
            </a:pPr>
            <a:r>
              <a:rPr lang="en-US" smtClean="0"/>
              <a:t>Fifth level</a:t>
            </a:r>
            <a:endParaRPr lang="en-US" dirty="0"/>
          </a:p>
        </p:txBody>
      </p:sp>
      <p:sp>
        <p:nvSpPr>
          <p:cNvPr id="12" name="Content Placeholder 3"/>
          <p:cNvSpPr>
            <a:spLocks noGrp="1"/>
          </p:cNvSpPr>
          <p:nvPr>
            <p:ph sz="half" idx="14"/>
          </p:nvPr>
        </p:nvSpPr>
        <p:spPr>
          <a:xfrm>
            <a:off x="6251964" y="1353743"/>
            <a:ext cx="2444447" cy="3103959"/>
          </a:xfrm>
        </p:spPr>
        <p:txBody>
          <a:bodyPr lIns="0">
            <a:noAutofit/>
          </a:bodyPr>
          <a:lstStyle>
            <a:lvl1pPr marL="257517" indent="-257517">
              <a:buFont typeface="Wingdings" pitchFamily="2" charset="2"/>
              <a:buChar char="§"/>
              <a:defRPr lang="en-US" sz="1800" kern="1200" dirty="0" smtClean="0">
                <a:solidFill>
                  <a:srgbClr val="666666"/>
                </a:solidFill>
                <a:latin typeface="Segoe UI" pitchFamily="34" charset="0"/>
                <a:ea typeface="Segoe UI" pitchFamily="34" charset="0"/>
                <a:cs typeface="Segoe UI" pitchFamily="34" charset="0"/>
              </a:defRPr>
            </a:lvl1pPr>
            <a:lvl2pPr marL="600873" indent="-257517">
              <a:buFont typeface="Wingdings" pitchFamily="2" charset="2"/>
              <a:buChar char="§"/>
              <a:defRPr sz="1500">
                <a:solidFill>
                  <a:srgbClr val="666666"/>
                </a:solidFill>
              </a:defRPr>
            </a:lvl2pPr>
            <a:lvl3pPr marL="944230" indent="-257517">
              <a:buFont typeface="Wingdings" pitchFamily="2" charset="2"/>
              <a:buChar char="§"/>
              <a:defRPr sz="1500">
                <a:solidFill>
                  <a:srgbClr val="666666"/>
                </a:solidFill>
              </a:defRPr>
            </a:lvl3pPr>
            <a:lvl4pPr marL="1244667" indent="-214598">
              <a:buFont typeface="Wingdings" pitchFamily="2" charset="2"/>
              <a:buChar char="§"/>
              <a:defRPr sz="1400">
                <a:solidFill>
                  <a:srgbClr val="666666"/>
                </a:solidFill>
              </a:defRPr>
            </a:lvl4pPr>
            <a:lvl5pPr marL="1588024" indent="-214598">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marL="240350" lvl="0" indent="-240350" algn="l" defTabSz="686713" rtl="0" eaLnBrk="1" latinLnBrk="0" hangingPunct="1">
              <a:lnSpc>
                <a:spcPts val="1803"/>
              </a:lnSpc>
              <a:spcBef>
                <a:spcPts val="1352"/>
              </a:spcBef>
              <a:spcAft>
                <a:spcPts val="451"/>
              </a:spcAft>
              <a:buClr>
                <a:srgbClr val="00B0F0"/>
              </a:buClr>
              <a:buSzPct val="100000"/>
            </a:pPr>
            <a:r>
              <a:rPr lang="en-US" smtClean="0"/>
              <a:t>Click to edit Master text styles</a:t>
            </a:r>
          </a:p>
          <a:p>
            <a:pPr marL="240350" lvl="1" indent="-240350" algn="l" defTabSz="686713" rtl="0" eaLnBrk="1" latinLnBrk="0" hangingPunct="1">
              <a:lnSpc>
                <a:spcPts val="1803"/>
              </a:lnSpc>
              <a:spcBef>
                <a:spcPts val="1352"/>
              </a:spcBef>
              <a:spcAft>
                <a:spcPts val="451"/>
              </a:spcAft>
              <a:buClr>
                <a:srgbClr val="00B0F0"/>
              </a:buClr>
              <a:buSzPct val="100000"/>
            </a:pPr>
            <a:r>
              <a:rPr lang="en-US" smtClean="0"/>
              <a:t>Second level</a:t>
            </a:r>
          </a:p>
          <a:p>
            <a:pPr marL="240350" lvl="2" indent="-240350" algn="l" defTabSz="686713" rtl="0" eaLnBrk="1" latinLnBrk="0" hangingPunct="1">
              <a:lnSpc>
                <a:spcPts val="1803"/>
              </a:lnSpc>
              <a:spcBef>
                <a:spcPts val="1352"/>
              </a:spcBef>
              <a:spcAft>
                <a:spcPts val="451"/>
              </a:spcAft>
              <a:buClr>
                <a:srgbClr val="00B0F0"/>
              </a:buClr>
              <a:buSzPct val="100000"/>
            </a:pPr>
            <a:r>
              <a:rPr lang="en-US" smtClean="0"/>
              <a:t>Third level</a:t>
            </a:r>
          </a:p>
          <a:p>
            <a:pPr marL="240350" lvl="3" indent="-240350" algn="l" defTabSz="686713" rtl="0" eaLnBrk="1" latinLnBrk="0" hangingPunct="1">
              <a:lnSpc>
                <a:spcPts val="1803"/>
              </a:lnSpc>
              <a:spcBef>
                <a:spcPts val="1352"/>
              </a:spcBef>
              <a:spcAft>
                <a:spcPts val="451"/>
              </a:spcAft>
              <a:buClr>
                <a:srgbClr val="00B0F0"/>
              </a:buClr>
              <a:buSzPct val="100000"/>
            </a:pPr>
            <a:r>
              <a:rPr lang="en-US" smtClean="0"/>
              <a:t>Fourth level</a:t>
            </a:r>
          </a:p>
          <a:p>
            <a:pPr marL="240350" lvl="4" indent="-240350" algn="l" defTabSz="686713" rtl="0" eaLnBrk="1" latinLnBrk="0" hangingPunct="1">
              <a:lnSpc>
                <a:spcPts val="1803"/>
              </a:lnSpc>
              <a:spcBef>
                <a:spcPts val="1352"/>
              </a:spcBef>
              <a:spcAft>
                <a:spcPts val="451"/>
              </a:spcAft>
              <a:buClr>
                <a:srgbClr val="00B0F0"/>
              </a:buClr>
              <a:buSzPct val="100000"/>
            </a:pPr>
            <a:r>
              <a:rPr lang="en-US" smtClean="0"/>
              <a:t>Fifth level</a:t>
            </a:r>
            <a:endParaRPr lang="en-US" dirty="0"/>
          </a:p>
        </p:txBody>
      </p:sp>
      <p:sp>
        <p:nvSpPr>
          <p:cNvPr id="15" name="Text Placeholder 12"/>
          <p:cNvSpPr>
            <a:spLocks noGrp="1"/>
          </p:cNvSpPr>
          <p:nvPr>
            <p:ph type="body" sz="quarter" idx="13" hasCustomPrompt="1"/>
          </p:nvPr>
        </p:nvSpPr>
        <p:spPr>
          <a:xfrm>
            <a:off x="457202" y="1028702"/>
            <a:ext cx="8185667"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9" name="Title 1"/>
          <p:cNvSpPr>
            <a:spLocks noGrp="1"/>
          </p:cNvSpPr>
          <p:nvPr>
            <p:ph type="title"/>
          </p:nvPr>
        </p:nvSpPr>
        <p:spPr>
          <a:xfrm>
            <a:off x="420533" y="186928"/>
            <a:ext cx="8229600" cy="857250"/>
          </a:xfrm>
        </p:spPr>
        <p:txBody>
          <a:bodyPr lIns="0"/>
          <a:lstStyle>
            <a:lvl1pPr algn="l">
              <a:defRPr/>
            </a:lvl1pPr>
          </a:lstStyle>
          <a:p>
            <a:r>
              <a:rPr lang="en-US" smtClean="0"/>
              <a:t>Click to edit Master title style</a:t>
            </a:r>
            <a:endParaRPr lang="en-US" dirty="0"/>
          </a:p>
        </p:txBody>
      </p:sp>
      <p:sp>
        <p:nvSpPr>
          <p:cNvPr id="11" name="Date Placeholder 10"/>
          <p:cNvSpPr>
            <a:spLocks noGrp="1"/>
          </p:cNvSpPr>
          <p:nvPr>
            <p:ph type="dt" sz="half" idx="16"/>
          </p:nvPr>
        </p:nvSpPr>
        <p:spPr>
          <a:xfrm>
            <a:off x="905332" y="4743450"/>
            <a:ext cx="916071" cy="114300"/>
          </a:xfrm>
          <a:prstGeom prst="rect">
            <a:avLst/>
          </a:prstGeom>
        </p:spPr>
        <p:txBody>
          <a:bodyPr/>
          <a:lstStyle/>
          <a:p>
            <a:fld id="{939A9784-E11C-4866-94B9-8D8EADD0446E}" type="datetimeFigureOut">
              <a:rPr lang="en-US" smtClean="0"/>
              <a:pPr/>
              <a:t>6/10/2014</a:t>
            </a:fld>
            <a:endParaRPr lang="en-US"/>
          </a:p>
        </p:txBody>
      </p:sp>
      <p:sp>
        <p:nvSpPr>
          <p:cNvPr id="13" name="Slide Number Placeholder 12"/>
          <p:cNvSpPr>
            <a:spLocks noGrp="1"/>
          </p:cNvSpPr>
          <p:nvPr>
            <p:ph type="sldNum" sz="quarter" idx="17"/>
          </p:nvPr>
        </p:nvSpPr>
        <p:spPr>
          <a:xfrm>
            <a:off x="460721" y="4743450"/>
            <a:ext cx="387316" cy="114300"/>
          </a:xfrm>
          <a:prstGeom prst="rect">
            <a:avLst/>
          </a:prstGeom>
        </p:spPr>
        <p:txBody>
          <a:bodyPr/>
          <a:lstStyle/>
          <a:p>
            <a:fld id="{125F6646-975B-4C74-80DD-EF324C50A5E5}" type="slidenum">
              <a:rPr lang="en-US" smtClean="0"/>
              <a:pPr/>
              <a:t>‹#›</a:t>
            </a:fld>
            <a:endParaRPr lang="en-US"/>
          </a:p>
        </p:txBody>
      </p:sp>
      <p:sp>
        <p:nvSpPr>
          <p:cNvPr id="14" name="Footer Placeholder 13"/>
          <p:cNvSpPr>
            <a:spLocks noGrp="1"/>
          </p:cNvSpPr>
          <p:nvPr>
            <p:ph type="ftr" sz="quarter" idx="18"/>
          </p:nvPr>
        </p:nvSpPr>
        <p:spPr>
          <a:xfrm>
            <a:off x="460724" y="4846239"/>
            <a:ext cx="1360679" cy="96431"/>
          </a:xfrm>
          <a:prstGeom prst="rect">
            <a:avLst/>
          </a:prstGeom>
        </p:spPr>
        <p:txBody>
          <a:bodyPr/>
          <a:lstStyle/>
          <a:p>
            <a:endParaRPr lang="en-US"/>
          </a:p>
        </p:txBody>
      </p:sp>
      <p:sp>
        <p:nvSpPr>
          <p:cNvPr id="20" name="Text Placeholder 3"/>
          <p:cNvSpPr>
            <a:spLocks noGrp="1"/>
          </p:cNvSpPr>
          <p:nvPr>
            <p:ph type="body" sz="half" idx="19"/>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Tree>
    <p:extLst>
      <p:ext uri="{BB962C8B-B14F-4D97-AF65-F5344CB8AC3E}">
        <p14:creationId xmlns:p14="http://schemas.microsoft.com/office/powerpoint/2010/main" val="3460487031"/>
      </p:ext>
    </p:extLst>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11"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5"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8" name="Date Placeholder 7"/>
          <p:cNvSpPr>
            <a:spLocks noGrp="1"/>
          </p:cNvSpPr>
          <p:nvPr>
            <p:ph type="dt" sz="half" idx="14"/>
          </p:nvPr>
        </p:nvSpPr>
        <p:spPr>
          <a:xfrm>
            <a:off x="905332" y="4743450"/>
            <a:ext cx="916071" cy="114300"/>
          </a:xfrm>
          <a:prstGeom prst="rect">
            <a:avLst/>
          </a:prstGeom>
        </p:spPr>
        <p:txBody>
          <a:bodyPr/>
          <a:lstStyle/>
          <a:p>
            <a:fld id="{939A9784-E11C-4866-94B9-8D8EADD0446E}" type="datetimeFigureOut">
              <a:rPr lang="en-US" smtClean="0"/>
              <a:pPr/>
              <a:t>6/10/2014</a:t>
            </a:fld>
            <a:endParaRPr lang="en-US"/>
          </a:p>
        </p:txBody>
      </p:sp>
      <p:sp>
        <p:nvSpPr>
          <p:cNvPr id="9" name="Slide Number Placeholder 8"/>
          <p:cNvSpPr>
            <a:spLocks noGrp="1"/>
          </p:cNvSpPr>
          <p:nvPr>
            <p:ph type="sldNum" sz="quarter" idx="15"/>
          </p:nvPr>
        </p:nvSpPr>
        <p:spPr>
          <a:xfrm>
            <a:off x="460721" y="4743450"/>
            <a:ext cx="387316" cy="114300"/>
          </a:xfrm>
          <a:prstGeom prst="rect">
            <a:avLst/>
          </a:prstGeom>
        </p:spPr>
        <p:txBody>
          <a:bodyPr/>
          <a:lstStyle/>
          <a:p>
            <a:fld id="{125F6646-975B-4C74-80DD-EF324C50A5E5}" type="slidenum">
              <a:rPr lang="en-US" smtClean="0"/>
              <a:pPr/>
              <a:t>‹#›</a:t>
            </a:fld>
            <a:endParaRPr lang="en-US"/>
          </a:p>
        </p:txBody>
      </p:sp>
      <p:sp>
        <p:nvSpPr>
          <p:cNvPr id="10" name="Footer Placeholder 9"/>
          <p:cNvSpPr>
            <a:spLocks noGrp="1"/>
          </p:cNvSpPr>
          <p:nvPr>
            <p:ph type="ftr" sz="quarter" idx="16"/>
          </p:nvPr>
        </p:nvSpPr>
        <p:spPr>
          <a:xfrm>
            <a:off x="460724" y="4846239"/>
            <a:ext cx="1360679" cy="96431"/>
          </a:xfrm>
          <a:prstGeom prst="rect">
            <a:avLst/>
          </a:prstGeom>
        </p:spPr>
        <p:txBody>
          <a:bodyPr/>
          <a:lstStyle/>
          <a:p>
            <a:endParaRPr lang="en-US"/>
          </a:p>
        </p:txBody>
      </p:sp>
      <p:sp>
        <p:nvSpPr>
          <p:cNvPr id="16"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Tree>
    <p:extLst>
      <p:ext uri="{BB962C8B-B14F-4D97-AF65-F5344CB8AC3E}">
        <p14:creationId xmlns:p14="http://schemas.microsoft.com/office/powerpoint/2010/main" val="3094028336"/>
      </p:ext>
    </p:extLst>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Full bleed picture with title (top)">
    <p:spTree>
      <p:nvGrpSpPr>
        <p:cNvPr id="1" name=""/>
        <p:cNvGrpSpPr/>
        <p:nvPr/>
      </p:nvGrpSpPr>
      <p:grpSpPr>
        <a:xfrm>
          <a:off x="0" y="0"/>
          <a:ext cx="0" cy="0"/>
          <a:chOff x="0" y="0"/>
          <a:chExt cx="0" cy="0"/>
        </a:xfrm>
      </p:grpSpPr>
      <p:sp>
        <p:nvSpPr>
          <p:cNvPr id="17" name="Picture Placeholder 2"/>
          <p:cNvSpPr>
            <a:spLocks noGrp="1"/>
          </p:cNvSpPr>
          <p:nvPr>
            <p:ph type="pic" idx="1"/>
          </p:nvPr>
        </p:nvSpPr>
        <p:spPr>
          <a:xfrm>
            <a:off x="0" y="1028700"/>
            <a:ext cx="9144000" cy="4114800"/>
          </a:xfrm>
        </p:spPr>
        <p:txBody>
          <a:bodyPr lIns="0"/>
          <a:lstStyle>
            <a:lvl1pPr marL="0" indent="0">
              <a:buNone/>
              <a:defRPr sz="2400"/>
            </a:lvl1pPr>
            <a:lvl2pPr marL="343356" indent="0">
              <a:buNone/>
              <a:defRPr sz="2100"/>
            </a:lvl2pPr>
            <a:lvl3pPr marL="686713" indent="0">
              <a:buNone/>
              <a:defRPr sz="1800"/>
            </a:lvl3pPr>
            <a:lvl4pPr marL="1030069" indent="0">
              <a:buNone/>
              <a:defRPr sz="1500"/>
            </a:lvl4pPr>
            <a:lvl5pPr marL="1373425" indent="0">
              <a:buNone/>
              <a:defRPr sz="1500"/>
            </a:lvl5pPr>
            <a:lvl6pPr marL="1716782" indent="0">
              <a:buNone/>
              <a:defRPr sz="1500"/>
            </a:lvl6pPr>
            <a:lvl7pPr marL="2060138" indent="0">
              <a:buNone/>
              <a:defRPr sz="1500"/>
            </a:lvl7pPr>
            <a:lvl8pPr marL="2403494" indent="0">
              <a:buNone/>
              <a:defRPr sz="1500"/>
            </a:lvl8pPr>
            <a:lvl9pPr marL="2746850" indent="0">
              <a:buNone/>
              <a:defRPr sz="1500"/>
            </a:lvl9pPr>
          </a:lstStyle>
          <a:p>
            <a:r>
              <a:rPr lang="en-US" smtClean="0"/>
              <a:t>Click icon to add picture</a:t>
            </a:r>
            <a:endParaRPr lang="en-US" dirty="0"/>
          </a:p>
        </p:txBody>
      </p:sp>
      <p:sp>
        <p:nvSpPr>
          <p:cNvPr id="18" name="Title 17"/>
          <p:cNvSpPr>
            <a:spLocks noGrp="1"/>
          </p:cNvSpPr>
          <p:nvPr>
            <p:ph type="title"/>
          </p:nvPr>
        </p:nvSpPr>
        <p:spPr>
          <a:xfrm>
            <a:off x="0" y="2"/>
            <a:ext cx="9144000" cy="1044177"/>
          </a:xfrm>
          <a:solidFill>
            <a:srgbClr val="00B0F0"/>
          </a:solidFill>
        </p:spPr>
        <p:txBody>
          <a:bodyPr lIns="137342"/>
          <a:lstStyle>
            <a:lvl1pPr marL="309021">
              <a:defRPr>
                <a:solidFill>
                  <a:schemeClr val="bg1"/>
                </a:solidFill>
              </a:defRPr>
            </a:lvl1pPr>
          </a:lstStyle>
          <a:p>
            <a:r>
              <a:rPr lang="en-US" smtClean="0"/>
              <a:t>Click to edit Master title style</a:t>
            </a:r>
            <a:endParaRPr lang="en-US" dirty="0"/>
          </a:p>
        </p:txBody>
      </p:sp>
      <p:sp>
        <p:nvSpPr>
          <p:cNvPr id="5" name="Date Placeholder 4"/>
          <p:cNvSpPr>
            <a:spLocks noGrp="1"/>
          </p:cNvSpPr>
          <p:nvPr>
            <p:ph type="dt" sz="half" idx="10"/>
          </p:nvPr>
        </p:nvSpPr>
        <p:spPr>
          <a:xfrm>
            <a:off x="905332" y="4743450"/>
            <a:ext cx="916071" cy="114300"/>
          </a:xfrm>
          <a:prstGeom prst="rect">
            <a:avLst/>
          </a:prstGeom>
        </p:spPr>
        <p:txBody>
          <a:bodyPr/>
          <a:lstStyle/>
          <a:p>
            <a:fld id="{939A9784-E11C-4866-94B9-8D8EADD0446E}" type="datetimeFigureOut">
              <a:rPr lang="en-US" smtClean="0"/>
              <a:pPr/>
              <a:t>6/10/2014</a:t>
            </a:fld>
            <a:endParaRPr lang="en-US"/>
          </a:p>
        </p:txBody>
      </p:sp>
      <p:sp>
        <p:nvSpPr>
          <p:cNvPr id="6" name="Slide Number Placeholder 5"/>
          <p:cNvSpPr>
            <a:spLocks noGrp="1"/>
          </p:cNvSpPr>
          <p:nvPr>
            <p:ph type="sldNum" sz="quarter" idx="11"/>
          </p:nvPr>
        </p:nvSpPr>
        <p:spPr>
          <a:xfrm>
            <a:off x="460721" y="4743450"/>
            <a:ext cx="387316" cy="114300"/>
          </a:xfrm>
          <a:prstGeom prst="rect">
            <a:avLst/>
          </a:prstGeom>
        </p:spPr>
        <p:txBody>
          <a:bodyPr/>
          <a:lstStyle/>
          <a:p>
            <a:fld id="{125F6646-975B-4C74-80DD-EF324C50A5E5}" type="slidenum">
              <a:rPr lang="en-US" smtClean="0"/>
              <a:pPr/>
              <a:t>‹#›</a:t>
            </a:fld>
            <a:endParaRPr lang="en-US"/>
          </a:p>
        </p:txBody>
      </p:sp>
      <p:sp>
        <p:nvSpPr>
          <p:cNvPr id="7" name="Footer Placeholder 6"/>
          <p:cNvSpPr>
            <a:spLocks noGrp="1"/>
          </p:cNvSpPr>
          <p:nvPr>
            <p:ph type="ftr" sz="quarter" idx="12"/>
          </p:nvPr>
        </p:nvSpPr>
        <p:spPr>
          <a:xfrm>
            <a:off x="460724" y="4846239"/>
            <a:ext cx="1360679" cy="96431"/>
          </a:xfrm>
          <a:prstGeom prst="rect">
            <a:avLst/>
          </a:prstGeom>
        </p:spPr>
        <p:txBody>
          <a:bodyPr/>
          <a:lstStyle/>
          <a:p>
            <a:endParaRPr lang="en-US"/>
          </a:p>
        </p:txBody>
      </p:sp>
      <p:sp>
        <p:nvSpPr>
          <p:cNvPr id="9"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Tree>
    <p:extLst>
      <p:ext uri="{BB962C8B-B14F-4D97-AF65-F5344CB8AC3E}">
        <p14:creationId xmlns:p14="http://schemas.microsoft.com/office/powerpoint/2010/main" val="3131753056"/>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Full bleed picture with title (bottom)">
    <p:spTree>
      <p:nvGrpSpPr>
        <p:cNvPr id="1" name=""/>
        <p:cNvGrpSpPr/>
        <p:nvPr/>
      </p:nvGrpSpPr>
      <p:grpSpPr>
        <a:xfrm>
          <a:off x="0" y="0"/>
          <a:ext cx="0" cy="0"/>
          <a:chOff x="0" y="0"/>
          <a:chExt cx="0" cy="0"/>
        </a:xfrm>
      </p:grpSpPr>
      <p:sp>
        <p:nvSpPr>
          <p:cNvPr id="17" name="Picture Placeholder 2"/>
          <p:cNvSpPr>
            <a:spLocks noGrp="1"/>
          </p:cNvSpPr>
          <p:nvPr>
            <p:ph type="pic" idx="1"/>
          </p:nvPr>
        </p:nvSpPr>
        <p:spPr>
          <a:xfrm>
            <a:off x="0" y="0"/>
            <a:ext cx="9144000" cy="4114800"/>
          </a:xfrm>
        </p:spPr>
        <p:txBody>
          <a:bodyPr lIns="0"/>
          <a:lstStyle>
            <a:lvl1pPr marL="0" indent="0">
              <a:buNone/>
              <a:defRPr sz="2400"/>
            </a:lvl1pPr>
            <a:lvl2pPr marL="343356" indent="0">
              <a:buNone/>
              <a:defRPr sz="2100"/>
            </a:lvl2pPr>
            <a:lvl3pPr marL="686713" indent="0">
              <a:buNone/>
              <a:defRPr sz="1800"/>
            </a:lvl3pPr>
            <a:lvl4pPr marL="1030069" indent="0">
              <a:buNone/>
              <a:defRPr sz="1500"/>
            </a:lvl4pPr>
            <a:lvl5pPr marL="1373425" indent="0">
              <a:buNone/>
              <a:defRPr sz="1500"/>
            </a:lvl5pPr>
            <a:lvl6pPr marL="1716782" indent="0">
              <a:buNone/>
              <a:defRPr sz="1500"/>
            </a:lvl6pPr>
            <a:lvl7pPr marL="2060138" indent="0">
              <a:buNone/>
              <a:defRPr sz="1500"/>
            </a:lvl7pPr>
            <a:lvl8pPr marL="2403494" indent="0">
              <a:buNone/>
              <a:defRPr sz="1500"/>
            </a:lvl8pPr>
            <a:lvl9pPr marL="2746850" indent="0">
              <a:buNone/>
              <a:defRPr sz="1500"/>
            </a:lvl9pPr>
          </a:lstStyle>
          <a:p>
            <a:r>
              <a:rPr lang="en-US" smtClean="0"/>
              <a:t>Click icon to add picture</a:t>
            </a:r>
            <a:endParaRPr lang="en-US" dirty="0"/>
          </a:p>
        </p:txBody>
      </p:sp>
      <p:sp>
        <p:nvSpPr>
          <p:cNvPr id="18" name="Title 17"/>
          <p:cNvSpPr>
            <a:spLocks noGrp="1"/>
          </p:cNvSpPr>
          <p:nvPr>
            <p:ph type="title"/>
          </p:nvPr>
        </p:nvSpPr>
        <p:spPr>
          <a:xfrm>
            <a:off x="0" y="4099325"/>
            <a:ext cx="9144000" cy="1044177"/>
          </a:xfrm>
          <a:solidFill>
            <a:srgbClr val="00B0F0"/>
          </a:solidFill>
        </p:spPr>
        <p:txBody>
          <a:bodyPr lIns="137342" tIns="171677" anchor="t" anchorCtr="0"/>
          <a:lstStyle>
            <a:lvl1pPr marL="309021">
              <a:spcAft>
                <a:spcPts val="1803"/>
              </a:spcAft>
              <a:defRPr>
                <a:solidFill>
                  <a:schemeClr val="bg1"/>
                </a:solidFill>
              </a:defRPr>
            </a:lvl1pPr>
          </a:lstStyle>
          <a:p>
            <a:r>
              <a:rPr lang="en-US" smtClean="0"/>
              <a:t>Click to edit Master title style</a:t>
            </a:r>
            <a:endParaRPr lang="en-US" dirty="0"/>
          </a:p>
        </p:txBody>
      </p:sp>
      <p:pic>
        <p:nvPicPr>
          <p:cNvPr id="12" name="Picture 2" descr="\\windesign\secure\_Projects\BrandUX\_Windows_8\Internal Identity\ppt templates\wind8ws_large_final.png"/>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7759713" y="4704591"/>
            <a:ext cx="1210913" cy="400049"/>
          </a:xfrm>
          <a:prstGeom prst="rect">
            <a:avLst/>
          </a:prstGeom>
          <a:extLst/>
        </p:spPr>
      </p:pic>
      <p:sp>
        <p:nvSpPr>
          <p:cNvPr id="11" name="Date Placeholder 10"/>
          <p:cNvSpPr>
            <a:spLocks noGrp="1"/>
          </p:cNvSpPr>
          <p:nvPr>
            <p:ph type="dt" sz="half" idx="10"/>
          </p:nvPr>
        </p:nvSpPr>
        <p:spPr>
          <a:xfrm>
            <a:off x="905332" y="4743450"/>
            <a:ext cx="916071" cy="114300"/>
          </a:xfrm>
          <a:prstGeom prst="rect">
            <a:avLst/>
          </a:prstGeom>
        </p:spPr>
        <p:txBody>
          <a:bodyPr/>
          <a:lstStyle>
            <a:lvl1pPr>
              <a:defRPr>
                <a:solidFill>
                  <a:schemeClr val="bg1"/>
                </a:solidFill>
              </a:defRPr>
            </a:lvl1pPr>
          </a:lstStyle>
          <a:p>
            <a:fld id="{939A9784-E11C-4866-94B9-8D8EADD0446E}" type="datetimeFigureOut">
              <a:rPr lang="en-US" smtClean="0">
                <a:solidFill>
                  <a:prstClr val="white"/>
                </a:solidFill>
              </a:rPr>
              <a:pPr/>
              <a:t>6/10/2014</a:t>
            </a:fld>
            <a:endParaRPr lang="en-US">
              <a:solidFill>
                <a:prstClr val="white"/>
              </a:solidFill>
            </a:endParaRPr>
          </a:p>
        </p:txBody>
      </p:sp>
      <p:sp>
        <p:nvSpPr>
          <p:cNvPr id="13" name="Slide Number Placeholder 12"/>
          <p:cNvSpPr>
            <a:spLocks noGrp="1"/>
          </p:cNvSpPr>
          <p:nvPr>
            <p:ph type="sldNum" sz="quarter" idx="11"/>
          </p:nvPr>
        </p:nvSpPr>
        <p:spPr>
          <a:xfrm>
            <a:off x="460721" y="4743450"/>
            <a:ext cx="387316" cy="114300"/>
          </a:xfrm>
          <a:prstGeom prst="rect">
            <a:avLst/>
          </a:prstGeom>
        </p:spPr>
        <p:txBody>
          <a:bodyPr/>
          <a:lstStyle>
            <a:lvl1pPr>
              <a:defRPr>
                <a:solidFill>
                  <a:schemeClr val="bg1"/>
                </a:solidFill>
              </a:defRPr>
            </a:lvl1pPr>
          </a:lstStyle>
          <a:p>
            <a:fld id="{125F6646-975B-4C74-80DD-EF324C50A5E5}" type="slidenum">
              <a:rPr lang="en-US" smtClean="0">
                <a:solidFill>
                  <a:prstClr val="white"/>
                </a:solidFill>
              </a:rPr>
              <a:pPr/>
              <a:t>‹#›</a:t>
            </a:fld>
            <a:endParaRPr lang="en-US">
              <a:solidFill>
                <a:prstClr val="white"/>
              </a:solidFill>
            </a:endParaRPr>
          </a:p>
        </p:txBody>
      </p:sp>
      <p:sp>
        <p:nvSpPr>
          <p:cNvPr id="14" name="Footer Placeholder 13"/>
          <p:cNvSpPr>
            <a:spLocks noGrp="1"/>
          </p:cNvSpPr>
          <p:nvPr>
            <p:ph type="ftr" sz="quarter" idx="12"/>
          </p:nvPr>
        </p:nvSpPr>
        <p:spPr>
          <a:xfrm>
            <a:off x="460724" y="4846239"/>
            <a:ext cx="1360679" cy="96431"/>
          </a:xfrm>
          <a:prstGeom prst="rect">
            <a:avLst/>
          </a:prstGeom>
        </p:spPr>
        <p:txBody>
          <a:bodyPr/>
          <a:lstStyle>
            <a:lvl1pPr>
              <a:defRPr>
                <a:solidFill>
                  <a:schemeClr val="bg1"/>
                </a:solidFill>
              </a:defRPr>
            </a:lvl1pPr>
          </a:lstStyle>
          <a:p>
            <a:endParaRPr lang="en-US">
              <a:solidFill>
                <a:prstClr val="white"/>
              </a:solidFill>
            </a:endParaRPr>
          </a:p>
        </p:txBody>
      </p:sp>
    </p:spTree>
    <p:extLst>
      <p:ext uri="{BB962C8B-B14F-4D97-AF65-F5344CB8AC3E}">
        <p14:creationId xmlns:p14="http://schemas.microsoft.com/office/powerpoint/2010/main" val="145776700"/>
      </p:ext>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0" name="Rectangle 19"/>
          <p:cNvSpPr/>
          <p:nvPr/>
        </p:nvSpPr>
        <p:spPr>
          <a:xfrm>
            <a:off x="-597"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672" tIns="34335" rIns="68672" bIns="34335" rtlCol="0" anchor="ctr"/>
          <a:lstStyle/>
          <a:p>
            <a:pPr algn="ctr"/>
            <a:endParaRPr lang="en-US">
              <a:solidFill>
                <a:prstClr val="white"/>
              </a:solidFill>
            </a:endParaRPr>
          </a:p>
        </p:txBody>
      </p:sp>
      <p:grpSp>
        <p:nvGrpSpPr>
          <p:cNvPr id="22" name="Group 21"/>
          <p:cNvGrpSpPr/>
          <p:nvPr/>
        </p:nvGrpSpPr>
        <p:grpSpPr>
          <a:xfrm>
            <a:off x="-11338" y="0"/>
            <a:ext cx="9155339" cy="5143500"/>
            <a:chOff x="-11340" y="0"/>
            <a:chExt cx="9155340" cy="6858000"/>
          </a:xfrm>
        </p:grpSpPr>
        <p:sp>
          <p:nvSpPr>
            <p:cNvPr id="23" name="Rectangle 22"/>
            <p:cNvSpPr/>
            <p:nvPr userDrawn="1"/>
          </p:nvSpPr>
          <p:spPr>
            <a:xfrm>
              <a:off x="0" y="0"/>
              <a:ext cx="9144000" cy="6858000"/>
            </a:xfrm>
            <a:prstGeom prst="rect">
              <a:avLst/>
            </a:prstGeom>
            <a:gradFill flip="none" rotWithShape="1">
              <a:gsLst>
                <a:gs pos="0">
                  <a:schemeClr val="bg1">
                    <a:alpha val="0"/>
                  </a:schemeClr>
                </a:gs>
                <a:gs pos="63000">
                  <a:schemeClr val="bg1">
                    <a:alpha val="0"/>
                  </a:schemeClr>
                </a:gs>
                <a:gs pos="82000">
                  <a:schemeClr val="bg1">
                    <a:lumMod val="95000"/>
                    <a:alpha val="50000"/>
                  </a:schemeClr>
                </a:gs>
                <a:gs pos="100000">
                  <a:srgbClr val="E2E2E2">
                    <a:alpha val="50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24" name="Group 8"/>
            <p:cNvGrpSpPr/>
            <p:nvPr userDrawn="1"/>
          </p:nvGrpSpPr>
          <p:grpSpPr>
            <a:xfrm>
              <a:off x="-11340" y="0"/>
              <a:ext cx="9155340" cy="6858000"/>
              <a:chOff x="-11340" y="0"/>
              <a:chExt cx="9155340" cy="6858000"/>
            </a:xfrm>
          </p:grpSpPr>
          <p:sp>
            <p:nvSpPr>
              <p:cNvPr id="25" name="Rectangle 24"/>
              <p:cNvSpPr/>
              <p:nvPr userDrawn="1"/>
            </p:nvSpPr>
            <p:spPr>
              <a:xfrm>
                <a:off x="-11340" y="0"/>
                <a:ext cx="9144001" cy="6858000"/>
              </a:xfrm>
              <a:prstGeom prst="rect">
                <a:avLst/>
              </a:prstGeom>
              <a:gradFill flip="none" rotWithShape="1">
                <a:gsLst>
                  <a:gs pos="0">
                    <a:schemeClr val="bg1">
                      <a:alpha val="0"/>
                    </a:schemeClr>
                  </a:gs>
                  <a:gs pos="63000">
                    <a:schemeClr val="bg1">
                      <a:alpha val="0"/>
                    </a:schemeClr>
                  </a:gs>
                  <a:gs pos="82000">
                    <a:schemeClr val="bg1">
                      <a:lumMod val="95000"/>
                      <a:alpha val="50000"/>
                    </a:schemeClr>
                  </a:gs>
                  <a:gs pos="100000">
                    <a:srgbClr val="E2E2E2">
                      <a:alpha val="5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userDrawn="1"/>
            </p:nvSpPr>
            <p:spPr>
              <a:xfrm>
                <a:off x="0" y="3581400"/>
                <a:ext cx="9144000" cy="3276600"/>
              </a:xfrm>
              <a:prstGeom prst="rect">
                <a:avLst/>
              </a:prstGeom>
              <a:gradFill flip="none" rotWithShape="1">
                <a:gsLst>
                  <a:gs pos="0">
                    <a:schemeClr val="bg1">
                      <a:alpha val="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sp>
        <p:nvSpPr>
          <p:cNvPr id="21" name="Rectangle 20"/>
          <p:cNvSpPr/>
          <p:nvPr/>
        </p:nvSpPr>
        <p:spPr>
          <a:xfrm>
            <a:off x="2" y="2686050"/>
            <a:ext cx="9143998" cy="2457450"/>
          </a:xfrm>
          <a:prstGeom prst="rect">
            <a:avLst/>
          </a:prstGeom>
          <a:gradFill flip="none" rotWithShape="1">
            <a:gsLst>
              <a:gs pos="0">
                <a:schemeClr val="bg1">
                  <a:alpha val="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672" tIns="34335" rIns="68672" bIns="34335" rtlCol="0" anchor="ctr"/>
          <a:lstStyle/>
          <a:p>
            <a:pPr algn="ctr"/>
            <a:endParaRPr lang="en-US">
              <a:solidFill>
                <a:prstClr val="white"/>
              </a:solidFill>
            </a:endParaRPr>
          </a:p>
        </p:txBody>
      </p:sp>
      <p:sp>
        <p:nvSpPr>
          <p:cNvPr id="11" name="Date Placeholder 10"/>
          <p:cNvSpPr>
            <a:spLocks noGrp="1"/>
          </p:cNvSpPr>
          <p:nvPr>
            <p:ph type="dt" sz="half" idx="10"/>
          </p:nvPr>
        </p:nvSpPr>
        <p:spPr>
          <a:xfrm>
            <a:off x="905332" y="4743450"/>
            <a:ext cx="916071" cy="114300"/>
          </a:xfrm>
          <a:prstGeom prst="rect">
            <a:avLst/>
          </a:prstGeom>
        </p:spPr>
        <p:txBody>
          <a:bodyPr/>
          <a:lstStyle/>
          <a:p>
            <a:fld id="{939A9784-E11C-4866-94B9-8D8EADD0446E}" type="datetimeFigureOut">
              <a:rPr lang="en-US" smtClean="0"/>
              <a:pPr/>
              <a:t>6/10/2014</a:t>
            </a:fld>
            <a:endParaRPr lang="en-US"/>
          </a:p>
        </p:txBody>
      </p:sp>
      <p:sp>
        <p:nvSpPr>
          <p:cNvPr id="12" name="Slide Number Placeholder 11"/>
          <p:cNvSpPr>
            <a:spLocks noGrp="1"/>
          </p:cNvSpPr>
          <p:nvPr>
            <p:ph type="sldNum" sz="quarter" idx="11"/>
          </p:nvPr>
        </p:nvSpPr>
        <p:spPr>
          <a:xfrm>
            <a:off x="460721" y="4743450"/>
            <a:ext cx="387316" cy="114300"/>
          </a:xfrm>
          <a:prstGeom prst="rect">
            <a:avLst/>
          </a:prstGeom>
        </p:spPr>
        <p:txBody>
          <a:bodyPr/>
          <a:lstStyle/>
          <a:p>
            <a:fld id="{125F6646-975B-4C74-80DD-EF324C50A5E5}" type="slidenum">
              <a:rPr lang="en-US" smtClean="0"/>
              <a:pPr/>
              <a:t>‹#›</a:t>
            </a:fld>
            <a:endParaRPr lang="en-US"/>
          </a:p>
        </p:txBody>
      </p:sp>
      <p:sp>
        <p:nvSpPr>
          <p:cNvPr id="13" name="Footer Placeholder 12"/>
          <p:cNvSpPr>
            <a:spLocks noGrp="1"/>
          </p:cNvSpPr>
          <p:nvPr>
            <p:ph type="ftr" sz="quarter" idx="12"/>
          </p:nvPr>
        </p:nvSpPr>
        <p:spPr>
          <a:xfrm>
            <a:off x="460724" y="4846239"/>
            <a:ext cx="1360679" cy="96431"/>
          </a:xfrm>
          <a:prstGeom prst="rect">
            <a:avLst/>
          </a:prstGeom>
        </p:spPr>
        <p:txBody>
          <a:bodyPr/>
          <a:lstStyle/>
          <a:p>
            <a:endParaRPr lang="en-US"/>
          </a:p>
        </p:txBody>
      </p:sp>
      <p:sp>
        <p:nvSpPr>
          <p:cNvPr id="14"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Tree>
    <p:extLst>
      <p:ext uri="{BB962C8B-B14F-4D97-AF65-F5344CB8AC3E}">
        <p14:creationId xmlns:p14="http://schemas.microsoft.com/office/powerpoint/2010/main" val="1908640503"/>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363591"/>
            <a:ext cx="4038600" cy="2822972"/>
          </a:xfrm>
          <a:prstGeom prst="rect">
            <a:avLst/>
          </a:prstGeom>
        </p:spPr>
        <p:txBody>
          <a:bodyPr/>
          <a:lstStyle>
            <a:lvl1pPr>
              <a:defRPr sz="2100">
                <a:solidFill>
                  <a:srgbClr val="007AAB"/>
                </a:solidFill>
              </a:defRPr>
            </a:lvl1pPr>
            <a:lvl2pPr>
              <a:defRPr sz="1800">
                <a:solidFill>
                  <a:srgbClr val="646466"/>
                </a:solidFill>
              </a:defRPr>
            </a:lvl2pPr>
            <a:lvl3pPr>
              <a:defRPr sz="1500">
                <a:solidFill>
                  <a:srgbClr val="646466"/>
                </a:solidFill>
              </a:defRPr>
            </a:lvl3pPr>
            <a:lvl4pPr>
              <a:defRPr sz="1400">
                <a:solidFill>
                  <a:srgbClr val="646466"/>
                </a:solidFill>
              </a:defRPr>
            </a:lvl4pPr>
            <a:lvl5pPr>
              <a:defRPr sz="1400">
                <a:solidFill>
                  <a:srgbClr val="646466"/>
                </a:solidFill>
              </a:defRPr>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363591"/>
            <a:ext cx="4038600" cy="2822972"/>
          </a:xfrm>
          <a:prstGeom prst="rect">
            <a:avLst/>
          </a:prstGeom>
        </p:spPr>
        <p:txBody>
          <a:bodyPr/>
          <a:lstStyle>
            <a:lvl1pPr>
              <a:defRPr sz="2100">
                <a:solidFill>
                  <a:srgbClr val="007AAB"/>
                </a:solidFill>
              </a:defRPr>
            </a:lvl1pPr>
            <a:lvl2pPr>
              <a:defRPr sz="1800">
                <a:solidFill>
                  <a:srgbClr val="646466"/>
                </a:solidFill>
              </a:defRPr>
            </a:lvl2pPr>
            <a:lvl3pPr>
              <a:defRPr sz="1500">
                <a:solidFill>
                  <a:srgbClr val="646466"/>
                </a:solidFill>
              </a:defRPr>
            </a:lvl3pPr>
            <a:lvl4pPr>
              <a:defRPr sz="1400">
                <a:solidFill>
                  <a:srgbClr val="646466"/>
                </a:solidFill>
              </a:defRPr>
            </a:lvl4pPr>
            <a:lvl5pPr>
              <a:defRPr sz="1400">
                <a:solidFill>
                  <a:srgbClr val="646466"/>
                </a:solidFill>
              </a:defRPr>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0"/>
          </p:nvPr>
        </p:nvSpPr>
        <p:spPr>
          <a:xfrm>
            <a:off x="0" y="4869657"/>
            <a:ext cx="9144000" cy="273844"/>
          </a:xfrm>
          <a:prstGeom prst="rect">
            <a:avLst/>
          </a:prstGeom>
        </p:spPr>
        <p:txBody>
          <a:bodyPr/>
          <a:lstStyle/>
          <a:p>
            <a:endParaRPr lang="en-US"/>
          </a:p>
        </p:txBody>
      </p:sp>
      <p:sp>
        <p:nvSpPr>
          <p:cNvPr id="6" name="Rectangle 5"/>
          <p:cNvSpPr/>
          <p:nvPr/>
        </p:nvSpPr>
        <p:spPr>
          <a:xfrm>
            <a:off x="-7315" y="4858826"/>
            <a:ext cx="9165945" cy="285750"/>
          </a:xfrm>
          <a:prstGeom prst="rect">
            <a:avLst/>
          </a:prstGeom>
          <a:gradFill flip="none" rotWithShape="1">
            <a:gsLst>
              <a:gs pos="57000">
                <a:srgbClr val="00BCEC"/>
              </a:gs>
              <a:gs pos="100000">
                <a:srgbClr val="007AAB"/>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672" tIns="34335" rIns="68672" bIns="34335" rtlCol="0" anchor="ctr"/>
          <a:lstStyle/>
          <a:p>
            <a:pPr algn="ctr"/>
            <a:r>
              <a:rPr lang="en-US" dirty="0" smtClean="0">
                <a:solidFill>
                  <a:prstClr val="white"/>
                </a:solidFill>
              </a:rPr>
              <a:t>    </a:t>
            </a:r>
            <a:endParaRPr lang="en-US" dirty="0">
              <a:solidFill>
                <a:prstClr val="white"/>
              </a:solidFill>
            </a:endParaRPr>
          </a:p>
        </p:txBody>
      </p:sp>
      <p:pic>
        <p:nvPicPr>
          <p:cNvPr id="7" name="Picture 6" descr="xdr_lockup_small.png"/>
          <p:cNvPicPr>
            <a:picLocks noChangeAspect="1"/>
          </p:cNvPicPr>
          <p:nvPr/>
        </p:nvPicPr>
        <p:blipFill>
          <a:blip r:embed="rId2" cstate="print">
            <a:lum bright="65000" contrast="-100000"/>
            <a:extLst>
              <a:ext uri="{28A0092B-C50C-407E-A947-70E740481C1C}">
                <a14:useLocalDpi xmlns:a14="http://schemas.microsoft.com/office/drawing/2010/main"/>
              </a:ext>
            </a:extLst>
          </a:blip>
          <a:stretch>
            <a:fillRect/>
          </a:stretch>
        </p:blipFill>
        <p:spPr>
          <a:xfrm>
            <a:off x="8229600" y="4904213"/>
            <a:ext cx="543284" cy="195079"/>
          </a:xfrm>
          <a:prstGeom prst="rect">
            <a:avLst/>
          </a:prstGeom>
        </p:spPr>
      </p:pic>
      <p:sp>
        <p:nvSpPr>
          <p:cNvPr id="11" name="Subtitle 2"/>
          <p:cNvSpPr>
            <a:spLocks noGrp="1"/>
          </p:cNvSpPr>
          <p:nvPr>
            <p:ph type="subTitle" idx="12"/>
          </p:nvPr>
        </p:nvSpPr>
        <p:spPr>
          <a:xfrm>
            <a:off x="457200" y="921694"/>
            <a:ext cx="8229600" cy="327596"/>
          </a:xfrm>
          <a:prstGeom prst="rect">
            <a:avLst/>
          </a:prstGeom>
        </p:spPr>
        <p:txBody>
          <a:bodyPr>
            <a:normAutofit/>
          </a:bodyPr>
          <a:lstStyle>
            <a:lvl1pPr marL="0" indent="0" algn="l">
              <a:buNone/>
              <a:defRPr sz="1800">
                <a:solidFill>
                  <a:schemeClr val="accent1"/>
                </a:solidFill>
              </a:defRPr>
            </a:lvl1pPr>
            <a:lvl2pPr marL="343356" indent="0" algn="ctr">
              <a:buNone/>
              <a:defRPr>
                <a:solidFill>
                  <a:schemeClr val="tx1">
                    <a:tint val="75000"/>
                  </a:schemeClr>
                </a:solidFill>
              </a:defRPr>
            </a:lvl2pPr>
            <a:lvl3pPr marL="686713" indent="0" algn="ctr">
              <a:buNone/>
              <a:defRPr>
                <a:solidFill>
                  <a:schemeClr val="tx1">
                    <a:tint val="75000"/>
                  </a:schemeClr>
                </a:solidFill>
              </a:defRPr>
            </a:lvl3pPr>
            <a:lvl4pPr marL="1030069" indent="0" algn="ctr">
              <a:buNone/>
              <a:defRPr>
                <a:solidFill>
                  <a:schemeClr val="tx1">
                    <a:tint val="75000"/>
                  </a:schemeClr>
                </a:solidFill>
              </a:defRPr>
            </a:lvl4pPr>
            <a:lvl5pPr marL="1373425" indent="0" algn="ctr">
              <a:buNone/>
              <a:defRPr>
                <a:solidFill>
                  <a:schemeClr val="tx1">
                    <a:tint val="75000"/>
                  </a:schemeClr>
                </a:solidFill>
              </a:defRPr>
            </a:lvl5pPr>
            <a:lvl6pPr marL="1716782" indent="0" algn="ctr">
              <a:buNone/>
              <a:defRPr>
                <a:solidFill>
                  <a:schemeClr val="tx1">
                    <a:tint val="75000"/>
                  </a:schemeClr>
                </a:solidFill>
              </a:defRPr>
            </a:lvl6pPr>
            <a:lvl7pPr marL="2060138" indent="0" algn="ctr">
              <a:buNone/>
              <a:defRPr>
                <a:solidFill>
                  <a:schemeClr val="tx1">
                    <a:tint val="75000"/>
                  </a:schemeClr>
                </a:solidFill>
              </a:defRPr>
            </a:lvl7pPr>
            <a:lvl8pPr marL="2403494" indent="0" algn="ctr">
              <a:buNone/>
              <a:defRPr>
                <a:solidFill>
                  <a:schemeClr val="tx1">
                    <a:tint val="75000"/>
                  </a:schemeClr>
                </a:solidFill>
              </a:defRPr>
            </a:lvl8pPr>
            <a:lvl9pPr marL="2746850" indent="0" algn="ctr">
              <a:buNone/>
              <a:defRPr>
                <a:solidFill>
                  <a:schemeClr val="tx1">
                    <a:tint val="75000"/>
                  </a:schemeClr>
                </a:solidFill>
              </a:defRPr>
            </a:lvl9pPr>
          </a:lstStyle>
          <a:p>
            <a:r>
              <a:rPr lang="en-US" smtClean="0"/>
              <a:t>Click to edit Master subtitle style</a:t>
            </a:r>
            <a:endParaRPr lang="en-US" dirty="0"/>
          </a:p>
        </p:txBody>
      </p:sp>
      <p:sp>
        <p:nvSpPr>
          <p:cNvPr id="13" name="Title 12"/>
          <p:cNvSpPr>
            <a:spLocks noGrp="1"/>
          </p:cNvSpPr>
          <p:nvPr>
            <p:ph type="title"/>
          </p:nvPr>
        </p:nvSpPr>
        <p:spPr>
          <a:xfrm>
            <a:off x="457200" y="77931"/>
            <a:ext cx="8229600" cy="857250"/>
          </a:xfrm>
          <a:prstGeom prst="rect">
            <a:avLst/>
          </a:prstGeom>
        </p:spPr>
        <p:txBody>
          <a:bodyPr anchor="b"/>
          <a:lstStyle>
            <a:lvl1pPr>
              <a:defRPr>
                <a:solidFill>
                  <a:schemeClr val="tx1">
                    <a:lumMod val="75000"/>
                    <a:lumOff val="25000"/>
                  </a:schemeClr>
                </a:solidFill>
              </a:defRPr>
            </a:lvl1pPr>
          </a:lstStyle>
          <a:p>
            <a:r>
              <a:rPr lang="en-US" smtClean="0"/>
              <a:t>Click to edit Master title style</a:t>
            </a:r>
            <a:endParaRPr lang="en-US" dirty="0"/>
          </a:p>
        </p:txBody>
      </p:sp>
      <p:sp>
        <p:nvSpPr>
          <p:cNvPr id="14" name="Text Placeholder 5"/>
          <p:cNvSpPr>
            <a:spLocks noGrp="1"/>
          </p:cNvSpPr>
          <p:nvPr>
            <p:ph type="body" sz="quarter" idx="13" hasCustomPrompt="1"/>
          </p:nvPr>
        </p:nvSpPr>
        <p:spPr>
          <a:xfrm>
            <a:off x="457200" y="4857750"/>
            <a:ext cx="7924800" cy="285750"/>
          </a:xfrm>
          <a:prstGeom prst="rect">
            <a:avLst/>
          </a:prstGeom>
        </p:spPr>
        <p:txBody>
          <a:bodyPr anchor="ctr" anchorCtr="0">
            <a:noAutofit/>
          </a:bodyPr>
          <a:lstStyle>
            <a:lvl1pPr>
              <a:defRPr sz="1100">
                <a:solidFill>
                  <a:schemeClr val="bg1"/>
                </a:solidFill>
                <a:latin typeface="+mj-lt"/>
              </a:defRPr>
            </a:lvl1pPr>
          </a:lstStyle>
          <a:p>
            <a:pPr lvl="0"/>
            <a:r>
              <a:rPr lang="en-US" dirty="0" smtClean="0"/>
              <a:t>Breadcrumb text</a:t>
            </a:r>
            <a:endParaRPr lang="en-US" dirty="0"/>
          </a:p>
        </p:txBody>
      </p:sp>
    </p:spTree>
    <p:extLst>
      <p:ext uri="{BB962C8B-B14F-4D97-AF65-F5344CB8AC3E}">
        <p14:creationId xmlns:p14="http://schemas.microsoft.com/office/powerpoint/2010/main" val="68552336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1" y="2914650"/>
            <a:ext cx="6400800" cy="1314450"/>
          </a:xfrm>
        </p:spPr>
        <p:txBody>
          <a:bodyPr/>
          <a:lstStyle>
            <a:lvl1pPr marL="0" indent="0" algn="ctr">
              <a:buNone/>
              <a:defRPr>
                <a:solidFill>
                  <a:schemeClr val="tx1">
                    <a:tint val="75000"/>
                  </a:schemeClr>
                </a:solidFill>
              </a:defRPr>
            </a:lvl1pPr>
            <a:lvl2pPr marL="457138" indent="0" algn="ctr">
              <a:buNone/>
              <a:defRPr>
                <a:solidFill>
                  <a:schemeClr val="tx1">
                    <a:tint val="75000"/>
                  </a:schemeClr>
                </a:solidFill>
              </a:defRPr>
            </a:lvl2pPr>
            <a:lvl3pPr marL="914276" indent="0" algn="ctr">
              <a:buNone/>
              <a:defRPr>
                <a:solidFill>
                  <a:schemeClr val="tx1">
                    <a:tint val="75000"/>
                  </a:schemeClr>
                </a:solidFill>
              </a:defRPr>
            </a:lvl3pPr>
            <a:lvl4pPr marL="1371414" indent="0" algn="ctr">
              <a:buNone/>
              <a:defRPr>
                <a:solidFill>
                  <a:schemeClr val="tx1">
                    <a:tint val="75000"/>
                  </a:schemeClr>
                </a:solidFill>
              </a:defRPr>
            </a:lvl4pPr>
            <a:lvl5pPr marL="1828552" indent="0" algn="ctr">
              <a:buNone/>
              <a:defRPr>
                <a:solidFill>
                  <a:schemeClr val="tx1">
                    <a:tint val="75000"/>
                  </a:schemeClr>
                </a:solidFill>
              </a:defRPr>
            </a:lvl5pPr>
            <a:lvl6pPr marL="2285690" indent="0" algn="ctr">
              <a:buNone/>
              <a:defRPr>
                <a:solidFill>
                  <a:schemeClr val="tx1">
                    <a:tint val="75000"/>
                  </a:schemeClr>
                </a:solidFill>
              </a:defRPr>
            </a:lvl6pPr>
            <a:lvl7pPr marL="2742828" indent="0" algn="ctr">
              <a:buNone/>
              <a:defRPr>
                <a:solidFill>
                  <a:schemeClr val="tx1">
                    <a:tint val="75000"/>
                  </a:schemeClr>
                </a:solidFill>
              </a:defRPr>
            </a:lvl7pPr>
            <a:lvl8pPr marL="3199965" indent="0" algn="ctr">
              <a:buNone/>
              <a:defRPr>
                <a:solidFill>
                  <a:schemeClr val="tx1">
                    <a:tint val="75000"/>
                  </a:schemeClr>
                </a:solidFill>
              </a:defRPr>
            </a:lvl8pPr>
            <a:lvl9pPr marL="3657104"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39A9784-E11C-4866-94B9-8D8EADD0446E}" type="datetimeFigureOut">
              <a:rPr lang="en-US" smtClean="0"/>
              <a:pPr/>
              <a:t>6/10/2014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5F6646-975B-4C74-80DD-EF324C50A5E5}" type="slidenum">
              <a:rPr lang="en-US" smtClean="0"/>
              <a:pPr/>
              <a:t>‹#›</a:t>
            </a:fld>
            <a:endParaRPr lang="en-US"/>
          </a:p>
        </p:txBody>
      </p:sp>
    </p:spTree>
    <p:extLst>
      <p:ext uri="{BB962C8B-B14F-4D97-AF65-F5344CB8AC3E}">
        <p14:creationId xmlns:p14="http://schemas.microsoft.com/office/powerpoint/2010/main" val="3196345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418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B97D89-4E03-489C-A05A-52EE1065A001}" type="datetimeFigureOut">
              <a:rPr lang="en-US" smtClean="0"/>
              <a:pPr/>
              <a:t>6/10/2014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308C02-763E-4FAD-B29B-CD802CCF9CE3}" type="slidenum">
              <a:rPr lang="en-US" smtClean="0"/>
              <a:pPr/>
              <a:t>‹#›</a:t>
            </a:fld>
            <a:endParaRPr lang="en-US"/>
          </a:p>
        </p:txBody>
      </p:sp>
    </p:spTree>
    <p:extLst>
      <p:ext uri="{BB962C8B-B14F-4D97-AF65-F5344CB8AC3E}">
        <p14:creationId xmlns:p14="http://schemas.microsoft.com/office/powerpoint/2010/main" val="240746273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White 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lgn="l"/>
            <a:r>
              <a:rPr lang="en-US" smtClean="0">
                <a:solidFill>
                  <a:prstClr val="black">
                    <a:tint val="75000"/>
                  </a:prstClr>
                </a:solidFill>
              </a:rPr>
              <a:t>MICROSOFT CONFIDENTIAL</a:t>
            </a:r>
            <a:endParaRPr lang="en-US" dirty="0">
              <a:solidFill>
                <a:prstClr val="black">
                  <a:tint val="75000"/>
                </a:prstClr>
              </a:solidFill>
            </a:endParaRPr>
          </a:p>
        </p:txBody>
      </p:sp>
      <p:sp>
        <p:nvSpPr>
          <p:cNvPr id="4" name="Slide Number Placeholder 3"/>
          <p:cNvSpPr>
            <a:spLocks noGrp="1"/>
          </p:cNvSpPr>
          <p:nvPr>
            <p:ph type="sldNum" sz="quarter" idx="11"/>
          </p:nvPr>
        </p:nvSpPr>
        <p:spPr/>
        <p:txBody>
          <a:bodyPr/>
          <a:lstStyle/>
          <a:p>
            <a:pPr algn="l"/>
            <a:r>
              <a:rPr lang="en-US" smtClean="0">
                <a:solidFill>
                  <a:prstClr val="black">
                    <a:tint val="75000"/>
                  </a:prstClr>
                </a:solidFill>
              </a:rPr>
              <a:t>PAGE </a:t>
            </a:r>
            <a:fld id="{711B4CA8-52BE-46B1-A536-58CE1A3FAF74}" type="slidenum">
              <a:rPr lang="en-US" smtClean="0">
                <a:solidFill>
                  <a:prstClr val="black">
                    <a:tint val="75000"/>
                  </a:prstClr>
                </a:solidFill>
              </a:rPr>
              <a:pPr algn="l"/>
              <a:t>‹#›</a:t>
            </a:fld>
            <a:endParaRPr lang="en-US" dirty="0">
              <a:solidFill>
                <a:prstClr val="black">
                  <a:tint val="75000"/>
                </a:prstClr>
              </a:solidFill>
            </a:endParaRPr>
          </a:p>
        </p:txBody>
      </p:sp>
      <p:sp>
        <p:nvSpPr>
          <p:cNvPr id="5" name="Date Placeholder 4"/>
          <p:cNvSpPr>
            <a:spLocks noGrp="1"/>
          </p:cNvSpPr>
          <p:nvPr>
            <p:ph type="dt" sz="half" idx="12"/>
          </p:nvPr>
        </p:nvSpPr>
        <p:spPr/>
        <p:txBody>
          <a:bodyPr/>
          <a:lstStyle/>
          <a:p>
            <a:fld id="{1B1F4B4A-BEC7-4BF0-AFF2-1B961CDAA2F0}" type="datetime1">
              <a:rPr lang="en-US" smtClean="0">
                <a:solidFill>
                  <a:prstClr val="black">
                    <a:tint val="75000"/>
                  </a:prstClr>
                </a:solidFill>
              </a:rPr>
              <a:pPr/>
              <a:t>6/10/2014</a:t>
            </a:fld>
            <a:endParaRPr lang="en-US" dirty="0">
              <a:solidFill>
                <a:prstClr val="black">
                  <a:tint val="75000"/>
                </a:prstClr>
              </a:solidFill>
            </a:endParaRPr>
          </a:p>
        </p:txBody>
      </p:sp>
      <p:sp>
        <p:nvSpPr>
          <p:cNvPr id="7" name="Rectangle 6"/>
          <p:cNvSpPr/>
          <p:nvPr userDrawn="1"/>
        </p:nvSpPr>
        <p:spPr>
          <a:xfrm>
            <a:off x="0" y="2"/>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098" tIns="34048" rIns="68098" bIns="34048" rtlCol="0" anchor="ctr"/>
          <a:lstStyle/>
          <a:p>
            <a:pPr algn="ctr" defTabSz="680867"/>
            <a:endParaRPr lang="en-US">
              <a:solidFill>
                <a:prstClr val="white"/>
              </a:solidFill>
            </a:endParaRPr>
          </a:p>
        </p:txBody>
      </p:sp>
    </p:spTree>
    <p:extLst>
      <p:ext uri="{BB962C8B-B14F-4D97-AF65-F5344CB8AC3E}">
        <p14:creationId xmlns:p14="http://schemas.microsoft.com/office/powerpoint/2010/main" val="1915794880"/>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cSld name="1_Blank">
    <p:bg>
      <p:bgPr>
        <a:blipFill dpi="0" rotWithShape="1">
          <a:blip r:embed="rId2" cstate="print">
            <a:lum/>
            <a:extLst>
              <a:ext uri="{28A0092B-C50C-407E-A947-70E740481C1C}">
                <a14:useLocalDpi xmlns:a14="http://schemas.microsoft.com/office/drawing/2010/main"/>
              </a:ext>
            </a:extLst>
          </a:blip>
          <a:srcRect/>
          <a:stretch>
            <a:fillRect t="-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146985"/>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userDrawn="1">
  <p:cSld name="Blank Blac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4594469"/>
      </p:ext>
    </p:extLst>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11" name="Text Placeholder 12"/>
          <p:cNvSpPr>
            <a:spLocks noGrp="1"/>
          </p:cNvSpPr>
          <p:nvPr>
            <p:ph type="body" sz="quarter" idx="13" hasCustomPrompt="1"/>
          </p:nvPr>
        </p:nvSpPr>
        <p:spPr>
          <a:xfrm>
            <a:off x="457200" y="1028703"/>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5" name="Title 1"/>
          <p:cNvSpPr>
            <a:spLocks noGrp="1"/>
          </p:cNvSpPr>
          <p:nvPr>
            <p:ph type="title"/>
          </p:nvPr>
        </p:nvSpPr>
        <p:spPr>
          <a:xfrm>
            <a:off x="420537" y="186928"/>
            <a:ext cx="8275875" cy="857250"/>
          </a:xfrm>
        </p:spPr>
        <p:txBody>
          <a:bodyPr lIns="0"/>
          <a:lstStyle>
            <a:lvl1pPr algn="l">
              <a:defRPr/>
            </a:lvl1pPr>
          </a:lstStyle>
          <a:p>
            <a:r>
              <a:rPr lang="en-US" smtClean="0"/>
              <a:t>Click to edit Master title style</a:t>
            </a:r>
            <a:endParaRPr lang="en-US" dirty="0"/>
          </a:p>
        </p:txBody>
      </p:sp>
      <p:sp>
        <p:nvSpPr>
          <p:cNvPr id="8" name="Date Placeholder 7"/>
          <p:cNvSpPr>
            <a:spLocks noGrp="1"/>
          </p:cNvSpPr>
          <p:nvPr>
            <p:ph type="dt" sz="half" idx="14"/>
          </p:nvPr>
        </p:nvSpPr>
        <p:spPr>
          <a:xfrm>
            <a:off x="905333" y="4743450"/>
            <a:ext cx="916071" cy="114300"/>
          </a:xfrm>
          <a:prstGeom prst="rect">
            <a:avLst/>
          </a:prstGeom>
        </p:spPr>
        <p:txBody>
          <a:bodyPr lIns="91436" tIns="45718" rIns="91436" bIns="45718"/>
          <a:lstStyle/>
          <a:p>
            <a:fld id="{939A9784-E11C-4866-94B9-8D8EADD0446E}" type="datetimeFigureOut">
              <a:rPr lang="en-US" smtClean="0"/>
              <a:pPr/>
              <a:t>6/10/2014</a:t>
            </a:fld>
            <a:endParaRPr lang="en-US"/>
          </a:p>
        </p:txBody>
      </p:sp>
      <p:sp>
        <p:nvSpPr>
          <p:cNvPr id="9" name="Slide Number Placeholder 8"/>
          <p:cNvSpPr>
            <a:spLocks noGrp="1"/>
          </p:cNvSpPr>
          <p:nvPr>
            <p:ph type="sldNum" sz="quarter" idx="15"/>
          </p:nvPr>
        </p:nvSpPr>
        <p:spPr>
          <a:xfrm>
            <a:off x="460722" y="4743450"/>
            <a:ext cx="387316" cy="114300"/>
          </a:xfrm>
          <a:prstGeom prst="rect">
            <a:avLst/>
          </a:prstGeom>
        </p:spPr>
        <p:txBody>
          <a:bodyPr lIns="91436" tIns="45718" rIns="91436" bIns="45718"/>
          <a:lstStyle/>
          <a:p>
            <a:fld id="{125F6646-975B-4C74-80DD-EF324C50A5E5}" type="slidenum">
              <a:rPr lang="en-US" smtClean="0"/>
              <a:pPr/>
              <a:t>‹#›</a:t>
            </a:fld>
            <a:endParaRPr lang="en-US"/>
          </a:p>
        </p:txBody>
      </p:sp>
      <p:sp>
        <p:nvSpPr>
          <p:cNvPr id="10" name="Footer Placeholder 9"/>
          <p:cNvSpPr>
            <a:spLocks noGrp="1"/>
          </p:cNvSpPr>
          <p:nvPr>
            <p:ph type="ftr" sz="quarter" idx="16"/>
          </p:nvPr>
        </p:nvSpPr>
        <p:spPr>
          <a:xfrm>
            <a:off x="460724" y="4846240"/>
            <a:ext cx="1360679" cy="96431"/>
          </a:xfrm>
          <a:prstGeom prst="rect">
            <a:avLst/>
          </a:prstGeom>
        </p:spPr>
        <p:txBody>
          <a:bodyPr lIns="91436" tIns="45718" rIns="91436" bIns="45718"/>
          <a:lstStyle/>
          <a:p>
            <a:endParaRPr lang="en-US"/>
          </a:p>
        </p:txBody>
      </p:sp>
      <p:sp>
        <p:nvSpPr>
          <p:cNvPr id="16"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42" indent="0">
              <a:buNone/>
              <a:defRPr sz="900"/>
            </a:lvl2pPr>
            <a:lvl3pPr marL="686684" indent="0">
              <a:buNone/>
              <a:defRPr sz="800"/>
            </a:lvl3pPr>
            <a:lvl4pPr marL="1030026" indent="0">
              <a:buNone/>
              <a:defRPr sz="700"/>
            </a:lvl4pPr>
            <a:lvl5pPr marL="1373368" indent="0">
              <a:buNone/>
              <a:defRPr sz="700"/>
            </a:lvl5pPr>
            <a:lvl6pPr marL="1716710" indent="0">
              <a:buNone/>
              <a:defRPr sz="700"/>
            </a:lvl6pPr>
            <a:lvl7pPr marL="2060052" indent="0">
              <a:buNone/>
              <a:defRPr sz="700"/>
            </a:lvl7pPr>
            <a:lvl8pPr marL="2403394" indent="0">
              <a:buNone/>
              <a:defRPr sz="700"/>
            </a:lvl8pPr>
            <a:lvl9pPr marL="2746736" indent="0">
              <a:buNone/>
              <a:defRPr sz="700"/>
            </a:lvl9pPr>
          </a:lstStyle>
          <a:p>
            <a:pPr lvl="0"/>
            <a:r>
              <a:rPr lang="en-US" smtClean="0"/>
              <a:t>Click to edit Master text styles</a:t>
            </a:r>
          </a:p>
        </p:txBody>
      </p:sp>
    </p:spTree>
    <p:extLst>
      <p:ext uri="{BB962C8B-B14F-4D97-AF65-F5344CB8AC3E}">
        <p14:creationId xmlns:p14="http://schemas.microsoft.com/office/powerpoint/2010/main" val="2512766610"/>
      </p:ext>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3" y="950239"/>
            <a:ext cx="6994362" cy="1142621"/>
          </a:xfrm>
        </p:spPr>
        <p:txBody>
          <a:bodyPr anchor="ctr" anchorCtr="0">
            <a:noAutofit/>
          </a:bodyPr>
          <a:lstStyle>
            <a:lvl1pPr>
              <a:lnSpc>
                <a:spcPct val="90000"/>
              </a:lnSpc>
              <a:defRPr sz="3300" i="0" u="none" baseline="0">
                <a:solidFill>
                  <a:schemeClr val="bg1">
                    <a:alpha val="99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727663" y="3258742"/>
            <a:ext cx="6994363" cy="346249"/>
          </a:xfrm>
        </p:spPr>
        <p:txBody>
          <a:bodyPr>
            <a:noAutofit/>
          </a:bodyPr>
          <a:lstStyle>
            <a:lvl1pPr marL="0" indent="0" algn="l">
              <a:lnSpc>
                <a:spcPct val="90000"/>
              </a:lnSpc>
              <a:spcBef>
                <a:spcPts val="0"/>
              </a:spcBef>
              <a:buNone/>
              <a:defRPr sz="1500" i="0" u="none">
                <a:solidFill>
                  <a:schemeClr val="bg1">
                    <a:alpha val="99000"/>
                  </a:schemeClr>
                </a:solidFill>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727662" y="2045979"/>
            <a:ext cx="7683914" cy="1033983"/>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7200" b="0" i="0" u="none" strike="noStrike" kern="1200" cap="none" spc="-482" normalizeH="0" baseline="0" noProof="0" dirty="0" smtClean="0">
                <a:ln w="11430"/>
                <a:solidFill>
                  <a:schemeClr val="bg1">
                    <a:alpha val="99000"/>
                  </a:schemeClr>
                </a:solidFill>
                <a:effectLst/>
                <a:uLnTx/>
                <a:uFillTx/>
                <a:latin typeface="Segoe UI" pitchFamily="34" charset="0"/>
                <a:ea typeface="+mn-ea"/>
                <a:cs typeface="+mn-cs"/>
              </a:defRPr>
            </a:lvl1pPr>
          </a:lstStyle>
          <a:p>
            <a:pPr lvl="0"/>
            <a:r>
              <a:rPr lang="en-US" dirty="0" smtClean="0"/>
              <a:t>click to…</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7742410" y="278356"/>
            <a:ext cx="981624" cy="206496"/>
          </a:xfrm>
          <a:prstGeom prst="rect">
            <a:avLst/>
          </a:prstGeom>
        </p:spPr>
      </p:pic>
    </p:spTree>
    <p:extLst>
      <p:ext uri="{BB962C8B-B14F-4D97-AF65-F5344CB8AC3E}">
        <p14:creationId xmlns:p14="http://schemas.microsoft.com/office/powerpoint/2010/main" val="232963428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List with Bullets">
    <p:spTree>
      <p:nvGrpSpPr>
        <p:cNvPr id="1" name=""/>
        <p:cNvGrpSpPr/>
        <p:nvPr/>
      </p:nvGrpSpPr>
      <p:grpSpPr>
        <a:xfrm>
          <a:off x="0" y="0"/>
          <a:ext cx="0" cy="0"/>
          <a:chOff x="0" y="0"/>
          <a:chExt cx="0" cy="0"/>
        </a:xfrm>
      </p:grpSpPr>
      <p:sp>
        <p:nvSpPr>
          <p:cNvPr id="2" name="Title 1"/>
          <p:cNvSpPr>
            <a:spLocks noGrp="1"/>
          </p:cNvSpPr>
          <p:nvPr>
            <p:ph type="title"/>
          </p:nvPr>
        </p:nvSpPr>
        <p:spPr>
          <a:xfrm>
            <a:off x="437859" y="171449"/>
            <a:ext cx="8363938" cy="848523"/>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454001" y="1448932"/>
            <a:ext cx="8363938" cy="14801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42411" y="278356"/>
            <a:ext cx="981622" cy="206496"/>
          </a:xfrm>
          <a:prstGeom prst="rect">
            <a:avLst/>
          </a:prstGeom>
        </p:spPr>
      </p:pic>
      <p:sp>
        <p:nvSpPr>
          <p:cNvPr id="4" name="Text Placeholder 3"/>
          <p:cNvSpPr>
            <a:spLocks noGrp="1"/>
          </p:cNvSpPr>
          <p:nvPr>
            <p:ph type="body" sz="quarter" idx="11"/>
          </p:nvPr>
        </p:nvSpPr>
        <p:spPr>
          <a:xfrm>
            <a:off x="459563" y="1072488"/>
            <a:ext cx="8296753" cy="202294"/>
          </a:xfrm>
        </p:spPr>
        <p:txBody>
          <a:bodyPr/>
          <a:lstStyle>
            <a:lvl1pPr marL="0" indent="0">
              <a:buNone/>
              <a:defRPr sz="1200" b="1" cap="all" baseline="0"/>
            </a:lvl1pPr>
          </a:lstStyle>
          <a:p>
            <a:pPr lvl="0"/>
            <a:r>
              <a:rPr lang="en-US" smtClean="0"/>
              <a:t>Click to edit Master text styles</a:t>
            </a:r>
          </a:p>
        </p:txBody>
      </p:sp>
      <p:sp>
        <p:nvSpPr>
          <p:cNvPr id="8" name="Text Placeholder 8"/>
          <p:cNvSpPr>
            <a:spLocks noGrp="1"/>
          </p:cNvSpPr>
          <p:nvPr>
            <p:ph type="body" sz="quarter" idx="12"/>
          </p:nvPr>
        </p:nvSpPr>
        <p:spPr>
          <a:xfrm>
            <a:off x="451376" y="4558661"/>
            <a:ext cx="4253628" cy="145424"/>
          </a:xfrm>
        </p:spPr>
        <p:txBody>
          <a:bodyPr/>
          <a:lstStyle>
            <a:lvl1pPr marL="0" indent="0">
              <a:buNone/>
              <a:defRPr sz="1100"/>
            </a:lvl1pPr>
          </a:lstStyle>
          <a:p>
            <a:pPr lvl="0"/>
            <a:r>
              <a:rPr lang="en-US" smtClean="0"/>
              <a:t>Click to edit Master text styles</a:t>
            </a:r>
          </a:p>
        </p:txBody>
      </p:sp>
      <p:sp>
        <p:nvSpPr>
          <p:cNvPr id="7" name="TextBox 6"/>
          <p:cNvSpPr txBox="1"/>
          <p:nvPr userDrawn="1"/>
        </p:nvSpPr>
        <p:spPr>
          <a:xfrm>
            <a:off x="443870" y="4762006"/>
            <a:ext cx="330875" cy="92333"/>
          </a:xfrm>
          <a:prstGeom prst="rect">
            <a:avLst/>
          </a:prstGeom>
          <a:noFill/>
        </p:spPr>
        <p:txBody>
          <a:bodyPr wrap="square" lIns="0" tIns="0" rIns="0" bIns="0" rtlCol="0">
            <a:spAutoFit/>
          </a:bodyPr>
          <a:lstStyle/>
          <a:p>
            <a:fld id="{B407DAFF-433B-45E8-A718-D1FBB70E57FD}" type="slidenum">
              <a:rPr lang="en-US" sz="600" smtClean="0">
                <a:solidFill>
                  <a:srgbClr val="1A1A1A">
                    <a:lumMod val="75000"/>
                    <a:lumOff val="25000"/>
                    <a:alpha val="99000"/>
                  </a:srgbClr>
                </a:solidFill>
              </a:rPr>
              <a:pPr/>
              <a:t>‹#›</a:t>
            </a:fld>
            <a:endParaRPr lang="en-US" sz="600" dirty="0" err="1" smtClean="0">
              <a:solidFill>
                <a:srgbClr val="1A1A1A">
                  <a:lumMod val="75000"/>
                  <a:lumOff val="25000"/>
                  <a:alpha val="99000"/>
                </a:srgbClr>
              </a:solidFill>
            </a:endParaRPr>
          </a:p>
        </p:txBody>
      </p:sp>
      <p:sp>
        <p:nvSpPr>
          <p:cNvPr id="9" name="TextBox 8"/>
          <p:cNvSpPr txBox="1"/>
          <p:nvPr userDrawn="1"/>
        </p:nvSpPr>
        <p:spPr>
          <a:xfrm>
            <a:off x="766674" y="4762006"/>
            <a:ext cx="532642" cy="92333"/>
          </a:xfrm>
          <a:prstGeom prst="rect">
            <a:avLst/>
          </a:prstGeom>
          <a:noFill/>
        </p:spPr>
        <p:txBody>
          <a:bodyPr wrap="square" lIns="0" tIns="0" rIns="0" bIns="0" rtlCol="0">
            <a:spAutoFit/>
          </a:bodyPr>
          <a:lstStyle/>
          <a:p>
            <a:r>
              <a:rPr lang="en-US" sz="600" dirty="0" smtClean="0">
                <a:solidFill>
                  <a:srgbClr val="1A1A1A">
                    <a:lumMod val="75000"/>
                    <a:lumOff val="25000"/>
                    <a:alpha val="99000"/>
                  </a:srgbClr>
                </a:solidFill>
              </a:rPr>
              <a:t>6/29/2011</a:t>
            </a:r>
          </a:p>
        </p:txBody>
      </p:sp>
      <p:sp>
        <p:nvSpPr>
          <p:cNvPr id="10" name="TextBox 9"/>
          <p:cNvSpPr txBox="1"/>
          <p:nvPr userDrawn="1"/>
        </p:nvSpPr>
        <p:spPr>
          <a:xfrm>
            <a:off x="435798" y="4864862"/>
            <a:ext cx="1024933" cy="92333"/>
          </a:xfrm>
          <a:prstGeom prst="rect">
            <a:avLst/>
          </a:prstGeom>
          <a:noFill/>
        </p:spPr>
        <p:txBody>
          <a:bodyPr wrap="square" lIns="0" tIns="0" rIns="0" bIns="0" rtlCol="0">
            <a:spAutoFit/>
          </a:bodyPr>
          <a:lstStyle/>
          <a:p>
            <a:r>
              <a:rPr lang="en-US" sz="600" dirty="0" smtClean="0">
                <a:solidFill>
                  <a:srgbClr val="1A1A1A">
                    <a:lumMod val="75000"/>
                    <a:lumOff val="25000"/>
                    <a:alpha val="99000"/>
                  </a:srgbClr>
                </a:solidFill>
              </a:rPr>
              <a:t>MICROSOFT CONFIDENTIAL</a:t>
            </a:r>
          </a:p>
        </p:txBody>
      </p:sp>
    </p:spTree>
    <p:extLst>
      <p:ext uri="{BB962C8B-B14F-4D97-AF65-F5344CB8AC3E}">
        <p14:creationId xmlns:p14="http://schemas.microsoft.com/office/powerpoint/2010/main" val="390924938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3" y="2041956"/>
            <a:ext cx="7683913" cy="1142623"/>
          </a:xfrm>
        </p:spPr>
        <p:txBody>
          <a:bodyPr anchor="ctr">
            <a:noAutofit/>
          </a:bodyPr>
          <a:lstStyle>
            <a:lvl1pPr algn="ctr">
              <a:lnSpc>
                <a:spcPct val="90000"/>
              </a:lnSpc>
              <a:defRPr sz="4500" spc="-225" baseline="0">
                <a:solidFill>
                  <a:schemeClr val="bg1">
                    <a:alpha val="99000"/>
                  </a:schemeClr>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493615" y="4258045"/>
            <a:ext cx="7683914" cy="347441"/>
          </a:xfrm>
        </p:spPr>
        <p:txBody>
          <a:bodyPr>
            <a:noAutofit/>
          </a:bodyPr>
          <a:lstStyle>
            <a:lvl1pPr marL="0" indent="0" algn="l">
              <a:lnSpc>
                <a:spcPct val="90000"/>
              </a:lnSpc>
              <a:spcBef>
                <a:spcPts val="0"/>
              </a:spcBef>
              <a:buNone/>
              <a:defRPr sz="1500" b="1" cap="all" baseline="0">
                <a:solidFill>
                  <a:schemeClr val="bg1">
                    <a:alpha val="99000"/>
                  </a:schemeClr>
                </a:solidFill>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13" name="Text Placeholder 12"/>
          <p:cNvSpPr>
            <a:spLocks noGrp="1"/>
          </p:cNvSpPr>
          <p:nvPr>
            <p:ph type="body" sz="quarter" idx="10" hasCustomPrompt="1"/>
          </p:nvPr>
        </p:nvSpPr>
        <p:spPr>
          <a:xfrm>
            <a:off x="493615" y="4591051"/>
            <a:ext cx="4002733" cy="166199"/>
          </a:xfrm>
        </p:spPr>
        <p:txBody>
          <a:bodyPr/>
          <a:lstStyle>
            <a:lvl1pPr marL="0" indent="0">
              <a:buNone/>
              <a:defRPr sz="1200" baseline="0">
                <a:solidFill>
                  <a:schemeClr val="bg1">
                    <a:alpha val="99000"/>
                  </a:schemeClr>
                </a:solidFill>
              </a:defRPr>
            </a:lvl1pPr>
          </a:lstStyle>
          <a:p>
            <a:pPr lvl="0"/>
            <a:r>
              <a:rPr lang="en-US" dirty="0" smtClean="0"/>
              <a:t>Click to edit presenter and date</a:t>
            </a:r>
            <a:endParaRPr lang="en-US" dirty="0"/>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7742410" y="278356"/>
            <a:ext cx="981624" cy="206496"/>
          </a:xfrm>
          <a:prstGeom prst="rect">
            <a:avLst/>
          </a:prstGeom>
        </p:spPr>
      </p:pic>
    </p:spTree>
    <p:extLst>
      <p:ext uri="{BB962C8B-B14F-4D97-AF65-F5344CB8AC3E}">
        <p14:creationId xmlns:p14="http://schemas.microsoft.com/office/powerpoint/2010/main" val="3891586838"/>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Blue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3" y="2041956"/>
            <a:ext cx="7683913" cy="1142623"/>
          </a:xfrm>
        </p:spPr>
        <p:txBody>
          <a:bodyPr anchor="ctr">
            <a:noAutofit/>
          </a:bodyPr>
          <a:lstStyle>
            <a:lvl1pPr algn="ctr">
              <a:lnSpc>
                <a:spcPct val="90000"/>
              </a:lnSpc>
              <a:defRPr sz="4500" spc="-225" baseline="0">
                <a:solidFill>
                  <a:schemeClr val="bg1">
                    <a:alpha val="99000"/>
                  </a:schemeClr>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493615" y="4258045"/>
            <a:ext cx="7683914" cy="347441"/>
          </a:xfrm>
        </p:spPr>
        <p:txBody>
          <a:bodyPr>
            <a:noAutofit/>
          </a:bodyPr>
          <a:lstStyle>
            <a:lvl1pPr marL="0" indent="0" algn="l">
              <a:lnSpc>
                <a:spcPct val="90000"/>
              </a:lnSpc>
              <a:spcBef>
                <a:spcPts val="0"/>
              </a:spcBef>
              <a:buNone/>
              <a:defRPr sz="1500" b="1" cap="all" baseline="0">
                <a:solidFill>
                  <a:schemeClr val="bg1">
                    <a:alpha val="99000"/>
                  </a:schemeClr>
                </a:solidFill>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13" name="Text Placeholder 12"/>
          <p:cNvSpPr>
            <a:spLocks noGrp="1"/>
          </p:cNvSpPr>
          <p:nvPr>
            <p:ph type="body" sz="quarter" idx="10" hasCustomPrompt="1"/>
          </p:nvPr>
        </p:nvSpPr>
        <p:spPr>
          <a:xfrm>
            <a:off x="493615" y="4591051"/>
            <a:ext cx="4002733" cy="166199"/>
          </a:xfrm>
        </p:spPr>
        <p:txBody>
          <a:bodyPr/>
          <a:lstStyle>
            <a:lvl1pPr marL="0" indent="0">
              <a:buNone/>
              <a:defRPr sz="1200" baseline="0">
                <a:solidFill>
                  <a:schemeClr val="bg1">
                    <a:alpha val="99000"/>
                  </a:schemeClr>
                </a:solidFill>
              </a:defRPr>
            </a:lvl1pPr>
          </a:lstStyle>
          <a:p>
            <a:pPr lvl="0"/>
            <a:r>
              <a:rPr lang="en-US" dirty="0" smtClean="0"/>
              <a:t>Click to edit presenter and date</a:t>
            </a:r>
            <a:endParaRPr lang="en-US" dirty="0"/>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7742410" y="278356"/>
            <a:ext cx="981624" cy="206496"/>
          </a:xfrm>
          <a:prstGeom prst="rect">
            <a:avLst/>
          </a:prstGeom>
        </p:spPr>
      </p:pic>
    </p:spTree>
    <p:extLst>
      <p:ext uri="{BB962C8B-B14F-4D97-AF65-F5344CB8AC3E}">
        <p14:creationId xmlns:p14="http://schemas.microsoft.com/office/powerpoint/2010/main" val="3153609701"/>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wo Column List with Bullets and Column Titl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62072" y="1071468"/>
            <a:ext cx="8334595" cy="203314"/>
          </a:xfrm>
        </p:spPr>
        <p:txBody>
          <a:bodyPr anchor="t" anchorCtr="0">
            <a:noAutofit/>
          </a:bodyPr>
          <a:lstStyle>
            <a:lvl1pPr marL="0" indent="0">
              <a:lnSpc>
                <a:spcPct val="90000"/>
              </a:lnSpc>
              <a:spcBef>
                <a:spcPts val="0"/>
              </a:spcBef>
              <a:buNone/>
              <a:defRPr sz="1200" b="1" cap="all" baseline="0"/>
            </a:lvl1pPr>
            <a:lvl2pPr marL="342932" indent="0">
              <a:buNone/>
              <a:defRPr sz="1500" b="1"/>
            </a:lvl2pPr>
            <a:lvl3pPr marL="685864" indent="0">
              <a:buNone/>
              <a:defRPr sz="1400" b="1"/>
            </a:lvl3pPr>
            <a:lvl4pPr marL="1028796" indent="0">
              <a:buNone/>
              <a:defRPr sz="1200" b="1"/>
            </a:lvl4pPr>
            <a:lvl5pPr marL="1371728" indent="0">
              <a:buNone/>
              <a:defRPr sz="1200" b="1"/>
            </a:lvl5pPr>
            <a:lvl6pPr marL="1714660" indent="0">
              <a:buNone/>
              <a:defRPr sz="1200" b="1"/>
            </a:lvl6pPr>
            <a:lvl7pPr marL="2057592" indent="0">
              <a:buNone/>
              <a:defRPr sz="1200" b="1"/>
            </a:lvl7pPr>
            <a:lvl8pPr marL="2400524" indent="0">
              <a:buNone/>
              <a:defRPr sz="1200" b="1"/>
            </a:lvl8pPr>
            <a:lvl9pPr marL="2743456"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3118" y="2019762"/>
            <a:ext cx="3702583" cy="1153008"/>
          </a:xfrm>
        </p:spPr>
        <p:txBody>
          <a:bodyPr/>
          <a:lstStyle>
            <a:lvl1pPr marL="211356" indent="-211356">
              <a:defRPr sz="1700"/>
            </a:lvl1pPr>
            <a:lvl2pPr marL="421720" indent="-199449">
              <a:defRPr sz="1500"/>
            </a:lvl2pPr>
            <a:lvl3pPr marL="610253" indent="-182580">
              <a:defRPr sz="1400"/>
            </a:lvl3pPr>
            <a:lvl4pPr marL="787871" indent="-171665">
              <a:defRPr sz="1300"/>
            </a:lvl4pPr>
            <a:lvl5pPr marL="959535" indent="-154796">
              <a:defRPr sz="13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4919972" y="2019763"/>
            <a:ext cx="3739499" cy="1183964"/>
          </a:xfrm>
        </p:spPr>
        <p:txBody>
          <a:bodyPr/>
          <a:lstStyle>
            <a:lvl1pPr marL="222270" indent="-222270">
              <a:defRPr sz="1700"/>
            </a:lvl1pPr>
            <a:lvl2pPr marL="427673" indent="-205402">
              <a:defRPr sz="1500"/>
            </a:lvl2pPr>
            <a:lvl3pPr marL="616206" indent="-183572">
              <a:defRPr sz="1400"/>
            </a:lvl3pPr>
            <a:lvl4pPr marL="787871" indent="-177618">
              <a:defRPr sz="1300"/>
            </a:lvl4pPr>
            <a:lvl5pPr marL="959535" indent="-165711">
              <a:defRPr sz="13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8"/>
          <p:cNvSpPr>
            <a:spLocks noGrp="1"/>
          </p:cNvSpPr>
          <p:nvPr>
            <p:ph type="body" sz="quarter" idx="11"/>
          </p:nvPr>
        </p:nvSpPr>
        <p:spPr>
          <a:xfrm>
            <a:off x="451376" y="4558661"/>
            <a:ext cx="4253628" cy="145424"/>
          </a:xfrm>
        </p:spPr>
        <p:txBody>
          <a:bodyPr/>
          <a:lstStyle>
            <a:lvl1pPr marL="0" indent="0">
              <a:buNone/>
              <a:defRPr sz="1100"/>
            </a:lvl1pPr>
          </a:lstStyle>
          <a:p>
            <a:pPr lvl="0"/>
            <a:r>
              <a:rPr lang="en-US" smtClean="0"/>
              <a:t>Click to edit Master text styles</a:t>
            </a:r>
          </a:p>
        </p:txBody>
      </p:sp>
      <p:sp>
        <p:nvSpPr>
          <p:cNvPr id="9" name="TextBox 8"/>
          <p:cNvSpPr txBox="1"/>
          <p:nvPr userDrawn="1"/>
        </p:nvSpPr>
        <p:spPr>
          <a:xfrm>
            <a:off x="443870" y="4762006"/>
            <a:ext cx="330875" cy="92333"/>
          </a:xfrm>
          <a:prstGeom prst="rect">
            <a:avLst/>
          </a:prstGeom>
          <a:noFill/>
        </p:spPr>
        <p:txBody>
          <a:bodyPr wrap="square" lIns="0" tIns="0" rIns="0" bIns="0" rtlCol="0">
            <a:spAutoFit/>
          </a:bodyPr>
          <a:lstStyle/>
          <a:p>
            <a:fld id="{B407DAFF-433B-45E8-A718-D1FBB70E57FD}" type="slidenum">
              <a:rPr lang="en-US" sz="600" smtClean="0">
                <a:solidFill>
                  <a:srgbClr val="1A1A1A">
                    <a:lumMod val="75000"/>
                    <a:lumOff val="25000"/>
                    <a:alpha val="99000"/>
                  </a:srgbClr>
                </a:solidFill>
              </a:rPr>
              <a:pPr/>
              <a:t>‹#›</a:t>
            </a:fld>
            <a:endParaRPr lang="en-US" sz="600" dirty="0" smtClean="0">
              <a:solidFill>
                <a:srgbClr val="1A1A1A">
                  <a:lumMod val="75000"/>
                  <a:lumOff val="25000"/>
                  <a:alpha val="99000"/>
                </a:srgbClr>
              </a:solidFill>
            </a:endParaRPr>
          </a:p>
        </p:txBody>
      </p:sp>
      <p:sp>
        <p:nvSpPr>
          <p:cNvPr id="10" name="TextBox 9"/>
          <p:cNvSpPr txBox="1"/>
          <p:nvPr userDrawn="1"/>
        </p:nvSpPr>
        <p:spPr>
          <a:xfrm>
            <a:off x="766674" y="4762005"/>
            <a:ext cx="532642" cy="184666"/>
          </a:xfrm>
          <a:prstGeom prst="rect">
            <a:avLst/>
          </a:prstGeom>
          <a:noFill/>
        </p:spPr>
        <p:txBody>
          <a:bodyPr wrap="square" lIns="0" tIns="0" rIns="0" bIns="0" rtlCol="0">
            <a:spAutoFit/>
          </a:bodyPr>
          <a:lstStyle/>
          <a:p>
            <a:pPr defTabSz="685864">
              <a:defRPr/>
            </a:pPr>
            <a:r>
              <a:rPr lang="en-US" sz="600" dirty="0" smtClean="0">
                <a:solidFill>
                  <a:srgbClr val="1A1A1A">
                    <a:lumMod val="75000"/>
                    <a:lumOff val="25000"/>
                    <a:alpha val="99000"/>
                  </a:srgbClr>
                </a:solidFill>
              </a:rPr>
              <a:t>1/25/2012</a:t>
            </a:r>
          </a:p>
          <a:p>
            <a:endParaRPr lang="en-US" sz="600" dirty="0" smtClean="0">
              <a:solidFill>
                <a:srgbClr val="1A1A1A">
                  <a:lumMod val="75000"/>
                  <a:lumOff val="25000"/>
                  <a:alpha val="99000"/>
                </a:srgbClr>
              </a:solidFill>
            </a:endParaRPr>
          </a:p>
        </p:txBody>
      </p:sp>
      <p:sp>
        <p:nvSpPr>
          <p:cNvPr id="11" name="TextBox 10"/>
          <p:cNvSpPr txBox="1"/>
          <p:nvPr userDrawn="1"/>
        </p:nvSpPr>
        <p:spPr>
          <a:xfrm>
            <a:off x="435798" y="4864862"/>
            <a:ext cx="1024933" cy="92333"/>
          </a:xfrm>
          <a:prstGeom prst="rect">
            <a:avLst/>
          </a:prstGeom>
          <a:noFill/>
        </p:spPr>
        <p:txBody>
          <a:bodyPr wrap="square" lIns="0" tIns="0" rIns="0" bIns="0" rtlCol="0">
            <a:spAutoFit/>
          </a:bodyPr>
          <a:lstStyle/>
          <a:p>
            <a:r>
              <a:rPr lang="en-US" sz="600" dirty="0" smtClean="0">
                <a:solidFill>
                  <a:srgbClr val="1A1A1A">
                    <a:lumMod val="75000"/>
                    <a:lumOff val="25000"/>
                    <a:alpha val="99000"/>
                  </a:srgbClr>
                </a:solidFill>
              </a:rPr>
              <a:t>MICROSOFT CONFIDENTIAL</a:t>
            </a:r>
          </a:p>
        </p:txBody>
      </p:sp>
      <p:sp>
        <p:nvSpPr>
          <p:cNvPr id="12" name="Content Placeholder 11"/>
          <p:cNvSpPr>
            <a:spLocks noGrp="1"/>
          </p:cNvSpPr>
          <p:nvPr>
            <p:ph sz="quarter" idx="12"/>
          </p:nvPr>
        </p:nvSpPr>
        <p:spPr>
          <a:xfrm>
            <a:off x="609759" y="1726534"/>
            <a:ext cx="3724012" cy="207749"/>
          </a:xfrm>
        </p:spPr>
        <p:txBody>
          <a:bodyPr/>
          <a:lstStyle>
            <a:lvl1pPr marL="0" indent="0">
              <a:buNone/>
              <a:defRPr sz="1500" b="1" cap="all" baseline="0"/>
            </a:lvl1pPr>
          </a:lstStyle>
          <a:p>
            <a:pPr lvl="0"/>
            <a:r>
              <a:rPr lang="en-US" smtClean="0"/>
              <a:t>Click to edit Master text styles</a:t>
            </a:r>
          </a:p>
        </p:txBody>
      </p:sp>
      <p:sp>
        <p:nvSpPr>
          <p:cNvPr id="14" name="Content Placeholder 13"/>
          <p:cNvSpPr>
            <a:spLocks noGrp="1"/>
          </p:cNvSpPr>
          <p:nvPr>
            <p:ph sz="quarter" idx="13"/>
          </p:nvPr>
        </p:nvSpPr>
        <p:spPr>
          <a:xfrm>
            <a:off x="4891171" y="1726534"/>
            <a:ext cx="3768300" cy="207749"/>
          </a:xfrm>
        </p:spPr>
        <p:txBody>
          <a:bodyPr/>
          <a:lstStyle>
            <a:lvl1pPr marL="0" indent="0">
              <a:buNone/>
              <a:defRPr lang="en-US" sz="1500" b="1" kern="1200" cap="all" baseline="0" dirty="0">
                <a:solidFill>
                  <a:schemeClr val="tx1">
                    <a:lumMod val="75000"/>
                    <a:lumOff val="25000"/>
                    <a:alpha val="99000"/>
                  </a:schemeClr>
                </a:solidFill>
                <a:latin typeface="+mn-lt"/>
                <a:ea typeface="+mn-ea"/>
                <a:cs typeface="+mn-cs"/>
              </a:defRPr>
            </a:lvl1pPr>
          </a:lstStyle>
          <a:p>
            <a:pPr marL="0" lvl="0" indent="0" algn="l" defTabSz="685864" rtl="0" eaLnBrk="1" latinLnBrk="0" hangingPunct="1">
              <a:lnSpc>
                <a:spcPct val="90000"/>
              </a:lnSpc>
              <a:spcBef>
                <a:spcPct val="20000"/>
              </a:spcBef>
              <a:buClr>
                <a:srgbClr val="00DCFF"/>
              </a:buClr>
              <a:buSzPct val="90000"/>
              <a:buFont typeface="Arial" pitchFamily="34" charset="0"/>
              <a:buNone/>
            </a:pPr>
            <a:r>
              <a:rPr lang="en-US" smtClean="0"/>
              <a:t>Click to edit Master text styles</a:t>
            </a:r>
          </a:p>
        </p:txBody>
      </p:sp>
    </p:spTree>
    <p:extLst>
      <p:ext uri="{BB962C8B-B14F-4D97-AF65-F5344CB8AC3E}">
        <p14:creationId xmlns:p14="http://schemas.microsoft.com/office/powerpoint/2010/main" val="4220228500"/>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1"/>
            <a:ext cx="9144000" cy="86695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685637" fontAlgn="base">
              <a:spcBef>
                <a:spcPct val="0"/>
              </a:spcBef>
              <a:spcAft>
                <a:spcPct val="0"/>
              </a:spcAft>
            </a:pPr>
            <a:endParaRPr lang="en-US" dirty="0" err="1" smtClean="0">
              <a:solidFill>
                <a:schemeClr val="tx1">
                  <a:alpha val="99000"/>
                </a:scheme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0" y="1085850"/>
            <a:ext cx="8366320" cy="3886200"/>
          </a:xfrm>
        </p:spPr>
        <p:txBody>
          <a:bodyPr>
            <a:normAutofit/>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817" indent="0">
              <a:buNone/>
              <a:defRPr>
                <a:gradFill>
                  <a:gsLst>
                    <a:gs pos="1250">
                      <a:srgbClr val="000000"/>
                    </a:gs>
                    <a:gs pos="100000">
                      <a:srgbClr val="000000"/>
                    </a:gs>
                  </a:gsLst>
                  <a:lin ang="5400000" scaled="0"/>
                </a:gradFill>
                <a:latin typeface="Consolas" pitchFamily="49" charset="0"/>
                <a:cs typeface="Consolas" pitchFamily="49" charset="0"/>
              </a:defRPr>
            </a:lvl2pPr>
            <a:lvl3pPr marL="429855" indent="0">
              <a:buNone/>
              <a:defRPr>
                <a:gradFill>
                  <a:gsLst>
                    <a:gs pos="1250">
                      <a:srgbClr val="000000"/>
                    </a:gs>
                    <a:gs pos="100000">
                      <a:srgbClr val="000000"/>
                    </a:gs>
                  </a:gsLst>
                  <a:lin ang="5400000" scaled="0"/>
                </a:gradFill>
                <a:latin typeface="Consolas" pitchFamily="49" charset="0"/>
                <a:cs typeface="Consolas" pitchFamily="49" charset="0"/>
              </a:defRPr>
            </a:lvl3pPr>
            <a:lvl4pPr marL="598940" indent="0">
              <a:buNone/>
              <a:defRPr>
                <a:gradFill>
                  <a:gsLst>
                    <a:gs pos="1250">
                      <a:srgbClr val="000000"/>
                    </a:gs>
                    <a:gs pos="100000">
                      <a:srgbClr val="000000"/>
                    </a:gs>
                  </a:gsLst>
                  <a:lin ang="5400000" scaled="0"/>
                </a:gradFill>
                <a:latin typeface="Consolas" pitchFamily="49" charset="0"/>
                <a:cs typeface="Consolas" pitchFamily="49" charset="0"/>
              </a:defRPr>
            </a:lvl4pPr>
            <a:lvl5pPr marL="772787"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50302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and Subtitle with Content">
    <p:spTree>
      <p:nvGrpSpPr>
        <p:cNvPr id="1" name=""/>
        <p:cNvGrpSpPr/>
        <p:nvPr/>
      </p:nvGrpSpPr>
      <p:grpSpPr>
        <a:xfrm>
          <a:off x="0" y="0"/>
          <a:ext cx="0" cy="0"/>
          <a:chOff x="0" y="0"/>
          <a:chExt cx="0" cy="0"/>
        </a:xfrm>
      </p:grpSpPr>
      <p:sp>
        <p:nvSpPr>
          <p:cNvPr id="2" name="Title 1"/>
          <p:cNvSpPr>
            <a:spLocks noGrp="1"/>
          </p:cNvSpPr>
          <p:nvPr>
            <p:ph type="title"/>
          </p:nvPr>
        </p:nvSpPr>
        <p:spPr>
          <a:xfrm>
            <a:off x="437859" y="171449"/>
            <a:ext cx="8363938" cy="848523"/>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454001" y="1448932"/>
            <a:ext cx="8363938" cy="14801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quarter" idx="11"/>
          </p:nvPr>
        </p:nvSpPr>
        <p:spPr>
          <a:xfrm>
            <a:off x="459563" y="1072488"/>
            <a:ext cx="8296753" cy="202294"/>
          </a:xfrm>
        </p:spPr>
        <p:txBody>
          <a:bodyPr/>
          <a:lstStyle>
            <a:lvl1pPr marL="0" indent="0">
              <a:buNone/>
              <a:defRPr sz="1200" b="1" cap="all" baseline="0"/>
            </a:lvl1pPr>
          </a:lstStyle>
          <a:p>
            <a:pPr lvl="0"/>
            <a:r>
              <a:rPr lang="en-US" smtClean="0"/>
              <a:t>Click to edit Master text styles</a:t>
            </a:r>
          </a:p>
        </p:txBody>
      </p:sp>
      <p:sp>
        <p:nvSpPr>
          <p:cNvPr id="8" name="Text Placeholder 8"/>
          <p:cNvSpPr>
            <a:spLocks noGrp="1"/>
          </p:cNvSpPr>
          <p:nvPr>
            <p:ph type="body" sz="quarter" idx="12"/>
          </p:nvPr>
        </p:nvSpPr>
        <p:spPr>
          <a:xfrm>
            <a:off x="451376" y="4558661"/>
            <a:ext cx="4253628" cy="145424"/>
          </a:xfrm>
        </p:spPr>
        <p:txBody>
          <a:bodyPr/>
          <a:lstStyle>
            <a:lvl1pPr marL="0" indent="0">
              <a:buNone/>
              <a:defRPr sz="1100"/>
            </a:lvl1pPr>
          </a:lstStyle>
          <a:p>
            <a:pPr lvl="0"/>
            <a:r>
              <a:rPr lang="en-US" smtClean="0"/>
              <a:t>Click to edit Master text styles</a:t>
            </a:r>
          </a:p>
        </p:txBody>
      </p:sp>
      <p:sp>
        <p:nvSpPr>
          <p:cNvPr id="7" name="TextBox 6"/>
          <p:cNvSpPr txBox="1"/>
          <p:nvPr userDrawn="1"/>
        </p:nvSpPr>
        <p:spPr>
          <a:xfrm>
            <a:off x="443870" y="4762006"/>
            <a:ext cx="330875" cy="92333"/>
          </a:xfrm>
          <a:prstGeom prst="rect">
            <a:avLst/>
          </a:prstGeom>
          <a:noFill/>
        </p:spPr>
        <p:txBody>
          <a:bodyPr wrap="square" lIns="0" tIns="0" rIns="0" bIns="0" rtlCol="0">
            <a:spAutoFit/>
          </a:bodyPr>
          <a:lstStyle/>
          <a:p>
            <a:fld id="{B407DAFF-433B-45E8-A718-D1FBB70E57FD}" type="slidenum">
              <a:rPr lang="en-US" sz="600" smtClean="0">
                <a:solidFill>
                  <a:srgbClr val="1A1A1A">
                    <a:lumMod val="75000"/>
                    <a:lumOff val="25000"/>
                    <a:alpha val="99000"/>
                  </a:srgbClr>
                </a:solidFill>
              </a:rPr>
              <a:pPr/>
              <a:t>‹#›</a:t>
            </a:fld>
            <a:endParaRPr lang="en-US" sz="600" dirty="0" smtClean="0">
              <a:solidFill>
                <a:srgbClr val="1A1A1A">
                  <a:lumMod val="75000"/>
                  <a:lumOff val="25000"/>
                  <a:alpha val="99000"/>
                </a:srgbClr>
              </a:solidFill>
            </a:endParaRPr>
          </a:p>
        </p:txBody>
      </p:sp>
      <p:sp>
        <p:nvSpPr>
          <p:cNvPr id="9" name="TextBox 8"/>
          <p:cNvSpPr txBox="1"/>
          <p:nvPr userDrawn="1"/>
        </p:nvSpPr>
        <p:spPr>
          <a:xfrm>
            <a:off x="766674" y="4762005"/>
            <a:ext cx="532642" cy="184666"/>
          </a:xfrm>
          <a:prstGeom prst="rect">
            <a:avLst/>
          </a:prstGeom>
          <a:noFill/>
        </p:spPr>
        <p:txBody>
          <a:bodyPr wrap="square" lIns="0" tIns="0" rIns="0" bIns="0" rtlCol="0">
            <a:spAutoFit/>
          </a:bodyPr>
          <a:lstStyle/>
          <a:p>
            <a:pPr defTabSz="685864">
              <a:defRPr/>
            </a:pPr>
            <a:r>
              <a:rPr lang="en-US" sz="600" dirty="0" smtClean="0">
                <a:solidFill>
                  <a:srgbClr val="1A1A1A">
                    <a:lumMod val="75000"/>
                    <a:lumOff val="25000"/>
                    <a:alpha val="99000"/>
                  </a:srgbClr>
                </a:solidFill>
              </a:rPr>
              <a:t>1/25/2012</a:t>
            </a:r>
          </a:p>
          <a:p>
            <a:endParaRPr lang="en-US" sz="600" dirty="0" smtClean="0">
              <a:solidFill>
                <a:srgbClr val="1A1A1A">
                  <a:lumMod val="75000"/>
                  <a:lumOff val="25000"/>
                  <a:alpha val="99000"/>
                </a:srgbClr>
              </a:solidFill>
            </a:endParaRPr>
          </a:p>
        </p:txBody>
      </p:sp>
      <p:sp>
        <p:nvSpPr>
          <p:cNvPr id="10" name="TextBox 9"/>
          <p:cNvSpPr txBox="1"/>
          <p:nvPr userDrawn="1"/>
        </p:nvSpPr>
        <p:spPr>
          <a:xfrm>
            <a:off x="435798" y="4864862"/>
            <a:ext cx="1024933" cy="92333"/>
          </a:xfrm>
          <a:prstGeom prst="rect">
            <a:avLst/>
          </a:prstGeom>
          <a:noFill/>
        </p:spPr>
        <p:txBody>
          <a:bodyPr wrap="square" lIns="0" tIns="0" rIns="0" bIns="0" rtlCol="0">
            <a:spAutoFit/>
          </a:bodyPr>
          <a:lstStyle/>
          <a:p>
            <a:r>
              <a:rPr lang="en-US" sz="600" dirty="0" smtClean="0">
                <a:solidFill>
                  <a:srgbClr val="1A1A1A">
                    <a:lumMod val="75000"/>
                    <a:lumOff val="25000"/>
                    <a:alpha val="99000"/>
                  </a:srgbClr>
                </a:solidFill>
              </a:rPr>
              <a:t>MICROSOFT CONFIDENTIAL</a:t>
            </a:r>
          </a:p>
        </p:txBody>
      </p:sp>
    </p:spTree>
    <p:extLst>
      <p:ext uri="{BB962C8B-B14F-4D97-AF65-F5344CB8AC3E}">
        <p14:creationId xmlns:p14="http://schemas.microsoft.com/office/powerpoint/2010/main" val="1130841246"/>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921668"/>
            <a:ext cx="9144000" cy="1443038"/>
          </a:xfrm>
          <a:effectLst/>
        </p:spPr>
        <p:txBody>
          <a:bodyPr anchor="b" anchorCtr="1">
            <a:normAutofit/>
          </a:bodyPr>
          <a:lstStyle>
            <a:lvl1pPr algn="l">
              <a:lnSpc>
                <a:spcPts val="4507"/>
              </a:lnSpc>
              <a:defRPr kumimoji="0" lang="en-US" sz="4500" b="0" i="0" u="none" strike="noStrike" kern="1200" cap="none" spc="-225" normalizeH="0" baseline="0" noProof="0" dirty="0">
                <a:ln>
                  <a:noFill/>
                </a:ln>
                <a:solidFill>
                  <a:srgbClr val="00B9F2"/>
                </a:solidFill>
                <a:effectLst/>
                <a:uLnTx/>
                <a:uFillTx/>
                <a:latin typeface="Segoe UI" pitchFamily="34" charset="0"/>
                <a:ea typeface="Segoe UI" pitchFamily="34" charset="0"/>
                <a:cs typeface="Segoe UI" pitchFamily="34" charset="0"/>
              </a:defRPr>
            </a:lvl1pPr>
          </a:lstStyle>
          <a:p>
            <a:pPr marL="0" marR="0" lvl="0" indent="0" algn="ctr" defTabSz="686713"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Subtitle 2"/>
          <p:cNvSpPr>
            <a:spLocks noGrp="1"/>
          </p:cNvSpPr>
          <p:nvPr>
            <p:ph type="subTitle" idx="1" hasCustomPrompt="1"/>
          </p:nvPr>
        </p:nvSpPr>
        <p:spPr>
          <a:xfrm>
            <a:off x="460721" y="4233090"/>
            <a:ext cx="7182892" cy="276226"/>
          </a:xfrm>
        </p:spPr>
        <p:txBody>
          <a:bodyPr lIns="0">
            <a:noAutofit/>
          </a:bodyPr>
          <a:lstStyle>
            <a:lvl1pPr marL="0" indent="0" algn="l">
              <a:buNone/>
              <a:defRPr sz="1500" b="1" cap="all" spc="0" baseline="0">
                <a:solidFill>
                  <a:schemeClr val="tx1">
                    <a:lumMod val="75000"/>
                    <a:lumOff val="25000"/>
                  </a:schemeClr>
                </a:solidFill>
                <a:latin typeface="Segoe UI" pitchFamily="34" charset="0"/>
                <a:ea typeface="Segoe UI" pitchFamily="34" charset="0"/>
                <a:cs typeface="Segoe UI" pitchFamily="34" charset="0"/>
              </a:defRPr>
            </a:lvl1pPr>
            <a:lvl2pPr marL="343356" indent="0" algn="ctr">
              <a:buNone/>
              <a:defRPr>
                <a:solidFill>
                  <a:schemeClr val="tx1">
                    <a:tint val="75000"/>
                  </a:schemeClr>
                </a:solidFill>
              </a:defRPr>
            </a:lvl2pPr>
            <a:lvl3pPr marL="686713" indent="0" algn="ctr">
              <a:buNone/>
              <a:defRPr>
                <a:solidFill>
                  <a:schemeClr val="tx1">
                    <a:tint val="75000"/>
                  </a:schemeClr>
                </a:solidFill>
              </a:defRPr>
            </a:lvl3pPr>
            <a:lvl4pPr marL="1030069" indent="0" algn="ctr">
              <a:buNone/>
              <a:defRPr>
                <a:solidFill>
                  <a:schemeClr val="tx1">
                    <a:tint val="75000"/>
                  </a:schemeClr>
                </a:solidFill>
              </a:defRPr>
            </a:lvl4pPr>
            <a:lvl5pPr marL="1373425" indent="0" algn="ctr">
              <a:buNone/>
              <a:defRPr>
                <a:solidFill>
                  <a:schemeClr val="tx1">
                    <a:tint val="75000"/>
                  </a:schemeClr>
                </a:solidFill>
              </a:defRPr>
            </a:lvl5pPr>
            <a:lvl6pPr marL="1716782" indent="0" algn="ctr">
              <a:buNone/>
              <a:defRPr>
                <a:solidFill>
                  <a:schemeClr val="tx1">
                    <a:tint val="75000"/>
                  </a:schemeClr>
                </a:solidFill>
              </a:defRPr>
            </a:lvl6pPr>
            <a:lvl7pPr marL="2060138" indent="0" algn="ctr">
              <a:buNone/>
              <a:defRPr>
                <a:solidFill>
                  <a:schemeClr val="tx1">
                    <a:tint val="75000"/>
                  </a:schemeClr>
                </a:solidFill>
              </a:defRPr>
            </a:lvl7pPr>
            <a:lvl8pPr marL="2403494" indent="0" algn="ctr">
              <a:buNone/>
              <a:defRPr>
                <a:solidFill>
                  <a:schemeClr val="tx1">
                    <a:tint val="75000"/>
                  </a:schemeClr>
                </a:solidFill>
              </a:defRPr>
            </a:lvl8pPr>
            <a:lvl9pPr marL="2746850" indent="0" algn="ctr">
              <a:buNone/>
              <a:defRPr>
                <a:solidFill>
                  <a:schemeClr val="tx1">
                    <a:tint val="75000"/>
                  </a:schemeClr>
                </a:solidFill>
              </a:defRPr>
            </a:lvl9pPr>
          </a:lstStyle>
          <a:p>
            <a:r>
              <a:rPr lang="en-US" dirty="0" smtClean="0"/>
              <a:t>CLICK TO EDIT MASTER SUBTITLE STYLE</a:t>
            </a:r>
            <a:endParaRPr lang="en-US" dirty="0"/>
          </a:p>
        </p:txBody>
      </p:sp>
      <p:sp>
        <p:nvSpPr>
          <p:cNvPr id="9" name="Text Placeholder 8"/>
          <p:cNvSpPr>
            <a:spLocks noGrp="1"/>
          </p:cNvSpPr>
          <p:nvPr>
            <p:ph type="body" sz="quarter" idx="10" hasCustomPrompt="1"/>
          </p:nvPr>
        </p:nvSpPr>
        <p:spPr>
          <a:xfrm>
            <a:off x="460721" y="4477565"/>
            <a:ext cx="7182892" cy="467766"/>
          </a:xfrm>
        </p:spPr>
        <p:txBody>
          <a:bodyPr vert="horz" lIns="0">
            <a:normAutofit/>
          </a:bodyPr>
          <a:lstStyle>
            <a:lvl1pPr>
              <a:lnSpc>
                <a:spcPct val="70000"/>
              </a:lnSpc>
              <a:buFontTx/>
              <a:buNone/>
              <a:defRPr kumimoji="0" lang="en-US" sz="1200" b="0" i="0" u="none" strike="noStrike" kern="1200" cap="none" spc="-53" normalizeH="0" baseline="0" noProof="0" dirty="0" smtClean="0">
                <a:ln>
                  <a:noFill/>
                </a:ln>
                <a:solidFill>
                  <a:schemeClr val="tx1">
                    <a:tint val="75000"/>
                  </a:schemeClr>
                </a:solidFill>
                <a:effectLst/>
                <a:uLnTx/>
                <a:uFillTx/>
                <a:latin typeface="Segoe UI" pitchFamily="34" charset="0"/>
                <a:ea typeface="Segoe UI" pitchFamily="34" charset="0"/>
                <a:cs typeface="Segoe UI" pitchFamily="34" charset="0"/>
              </a:defRPr>
            </a:lvl1pPr>
            <a:lvl2pPr>
              <a:buFontTx/>
              <a:buNone/>
              <a:defRPr/>
            </a:lvl2pPr>
            <a:lvl3pPr>
              <a:buFontTx/>
              <a:buNone/>
              <a:defRPr/>
            </a:lvl3pPr>
            <a:lvl4pPr>
              <a:buFontTx/>
              <a:buNone/>
              <a:defRPr/>
            </a:lvl4pPr>
            <a:lvl5pPr>
              <a:buFontTx/>
              <a:buNone/>
              <a:defRPr/>
            </a:lvl5pPr>
          </a:lstStyle>
          <a:p>
            <a:pPr marL="0" marR="0" lvl="0" indent="0" algn="l" defTabSz="686713" rtl="0" eaLnBrk="1" fontAlgn="auto" latinLnBrk="0" hangingPunct="1">
              <a:lnSpc>
                <a:spcPts val="1803"/>
              </a:lnSpc>
              <a:spcBef>
                <a:spcPts val="0"/>
              </a:spcBef>
              <a:spcAft>
                <a:spcPts val="0"/>
              </a:spcAft>
              <a:buClr>
                <a:srgbClr val="00B0F0"/>
              </a:buClr>
              <a:buSzPct val="100000"/>
              <a:buFontTx/>
              <a:buNone/>
              <a:tabLst/>
              <a:defRPr/>
            </a:pPr>
            <a:r>
              <a:rPr lang="en-US" dirty="0" smtClean="0"/>
              <a:t>Click to edit presenter </a:t>
            </a:r>
          </a:p>
          <a:p>
            <a:pPr marL="0" marR="0" lvl="0" indent="0" algn="l" defTabSz="686713" rtl="0" eaLnBrk="1" fontAlgn="auto" latinLnBrk="0" hangingPunct="1">
              <a:lnSpc>
                <a:spcPts val="1803"/>
              </a:lnSpc>
              <a:spcBef>
                <a:spcPts val="0"/>
              </a:spcBef>
              <a:spcAft>
                <a:spcPts val="0"/>
              </a:spcAft>
              <a:buClr>
                <a:srgbClr val="00B0F0"/>
              </a:buClr>
              <a:buSzPct val="100000"/>
              <a:buFontTx/>
              <a:buNone/>
              <a:tabLst/>
              <a:defRPr/>
            </a:pPr>
            <a:r>
              <a:rPr lang="en-US" dirty="0" smtClean="0"/>
              <a:t>and date</a:t>
            </a:r>
          </a:p>
        </p:txBody>
      </p:sp>
    </p:spTree>
    <p:extLst>
      <p:ext uri="{BB962C8B-B14F-4D97-AF65-F5344CB8AC3E}">
        <p14:creationId xmlns:p14="http://schemas.microsoft.com/office/powerpoint/2010/main" val="573495541"/>
      </p:ext>
    </p:extLst>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extLst/>
        </p:spPr>
      </p:pic>
      <p:sp>
        <p:nvSpPr>
          <p:cNvPr id="2" name="Title 1"/>
          <p:cNvSpPr>
            <a:spLocks noGrp="1"/>
          </p:cNvSpPr>
          <p:nvPr>
            <p:ph type="ctrTitle"/>
          </p:nvPr>
        </p:nvSpPr>
        <p:spPr>
          <a:xfrm>
            <a:off x="0" y="1921668"/>
            <a:ext cx="9144000" cy="1443038"/>
          </a:xfrm>
        </p:spPr>
        <p:txBody>
          <a:bodyPr anchor="b" anchorCtr="1">
            <a:normAutofit/>
          </a:bodyPr>
          <a:lstStyle>
            <a:lvl1pPr algn="l">
              <a:lnSpc>
                <a:spcPts val="4507"/>
              </a:lnSpc>
              <a:defRPr kumimoji="0" lang="en-US" sz="4500" b="0" i="0" u="none" strike="noStrike" kern="1200" cap="none" spc="-225" normalizeH="0" baseline="0" noProof="0" dirty="0">
                <a:ln>
                  <a:noFill/>
                </a:ln>
                <a:solidFill>
                  <a:schemeClr val="bg1"/>
                </a:solidFill>
                <a:effectLst/>
                <a:uLnTx/>
                <a:uFillTx/>
                <a:latin typeface="Segoe UI" pitchFamily="34" charset="0"/>
                <a:ea typeface="Segoe UI" pitchFamily="34" charset="0"/>
                <a:cs typeface="Segoe UI" pitchFamily="34" charset="0"/>
              </a:defRPr>
            </a:lvl1pPr>
          </a:lstStyle>
          <a:p>
            <a:pPr marL="0" marR="0" lvl="0" indent="0" algn="ctr" defTabSz="686713"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pic>
        <p:nvPicPr>
          <p:cNvPr id="8" name="Picture 2" descr="\\windesign\secure\_Projects\BrandUX\_Windows_8\Internal Identity\ppt templates\wind8ws_large_final.png"/>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7759713" y="4704591"/>
            <a:ext cx="1210913" cy="400049"/>
          </a:xfrm>
          <a:prstGeom prst="rect">
            <a:avLst/>
          </a:prstGeom>
          <a:extLst/>
        </p:spPr>
      </p:pic>
      <p:sp>
        <p:nvSpPr>
          <p:cNvPr id="9" name="Subtitle 2"/>
          <p:cNvSpPr>
            <a:spLocks noGrp="1"/>
          </p:cNvSpPr>
          <p:nvPr>
            <p:ph type="subTitle" idx="1" hasCustomPrompt="1"/>
          </p:nvPr>
        </p:nvSpPr>
        <p:spPr>
          <a:xfrm>
            <a:off x="460721" y="4233090"/>
            <a:ext cx="7182892" cy="276226"/>
          </a:xfrm>
        </p:spPr>
        <p:txBody>
          <a:bodyPr lIns="0">
            <a:noAutofit/>
          </a:bodyPr>
          <a:lstStyle>
            <a:lvl1pPr marL="0" indent="0" algn="l">
              <a:buNone/>
              <a:defRPr sz="1500" b="1" cap="all" spc="0" baseline="0">
                <a:solidFill>
                  <a:schemeClr val="bg1"/>
                </a:solidFill>
                <a:latin typeface="Segoe UI" pitchFamily="34" charset="0"/>
                <a:ea typeface="Segoe UI" pitchFamily="34" charset="0"/>
                <a:cs typeface="Segoe UI" pitchFamily="34" charset="0"/>
              </a:defRPr>
            </a:lvl1pPr>
            <a:lvl2pPr marL="343356" indent="0" algn="ctr">
              <a:buNone/>
              <a:defRPr>
                <a:solidFill>
                  <a:schemeClr val="tx1">
                    <a:tint val="75000"/>
                  </a:schemeClr>
                </a:solidFill>
              </a:defRPr>
            </a:lvl2pPr>
            <a:lvl3pPr marL="686713" indent="0" algn="ctr">
              <a:buNone/>
              <a:defRPr>
                <a:solidFill>
                  <a:schemeClr val="tx1">
                    <a:tint val="75000"/>
                  </a:schemeClr>
                </a:solidFill>
              </a:defRPr>
            </a:lvl3pPr>
            <a:lvl4pPr marL="1030069" indent="0" algn="ctr">
              <a:buNone/>
              <a:defRPr>
                <a:solidFill>
                  <a:schemeClr val="tx1">
                    <a:tint val="75000"/>
                  </a:schemeClr>
                </a:solidFill>
              </a:defRPr>
            </a:lvl4pPr>
            <a:lvl5pPr marL="1373425" indent="0" algn="ctr">
              <a:buNone/>
              <a:defRPr>
                <a:solidFill>
                  <a:schemeClr val="tx1">
                    <a:tint val="75000"/>
                  </a:schemeClr>
                </a:solidFill>
              </a:defRPr>
            </a:lvl5pPr>
            <a:lvl6pPr marL="1716782" indent="0" algn="ctr">
              <a:buNone/>
              <a:defRPr>
                <a:solidFill>
                  <a:schemeClr val="tx1">
                    <a:tint val="75000"/>
                  </a:schemeClr>
                </a:solidFill>
              </a:defRPr>
            </a:lvl6pPr>
            <a:lvl7pPr marL="2060138" indent="0" algn="ctr">
              <a:buNone/>
              <a:defRPr>
                <a:solidFill>
                  <a:schemeClr val="tx1">
                    <a:tint val="75000"/>
                  </a:schemeClr>
                </a:solidFill>
              </a:defRPr>
            </a:lvl7pPr>
            <a:lvl8pPr marL="2403494" indent="0" algn="ctr">
              <a:buNone/>
              <a:defRPr>
                <a:solidFill>
                  <a:schemeClr val="tx1">
                    <a:tint val="75000"/>
                  </a:schemeClr>
                </a:solidFill>
              </a:defRPr>
            </a:lvl8pPr>
            <a:lvl9pPr marL="2746850" indent="0" algn="ctr">
              <a:buNone/>
              <a:defRPr>
                <a:solidFill>
                  <a:schemeClr val="tx1">
                    <a:tint val="75000"/>
                  </a:schemeClr>
                </a:solidFill>
              </a:defRPr>
            </a:lvl9pPr>
          </a:lstStyle>
          <a:p>
            <a:r>
              <a:rPr lang="en-US" dirty="0" smtClean="0"/>
              <a:t>CLICK TO EDIT MASTER SUBTITLE STYLE</a:t>
            </a:r>
            <a:endParaRPr lang="en-US" dirty="0"/>
          </a:p>
        </p:txBody>
      </p:sp>
      <p:sp>
        <p:nvSpPr>
          <p:cNvPr id="11" name="Text Placeholder 8"/>
          <p:cNvSpPr>
            <a:spLocks noGrp="1"/>
          </p:cNvSpPr>
          <p:nvPr>
            <p:ph type="body" sz="quarter" idx="10" hasCustomPrompt="1"/>
          </p:nvPr>
        </p:nvSpPr>
        <p:spPr>
          <a:xfrm>
            <a:off x="460721" y="4477565"/>
            <a:ext cx="7182892" cy="467766"/>
          </a:xfrm>
        </p:spPr>
        <p:txBody>
          <a:bodyPr vert="horz" lIns="0">
            <a:normAutofit/>
          </a:bodyPr>
          <a:lstStyle>
            <a:lvl1pPr>
              <a:lnSpc>
                <a:spcPct val="70000"/>
              </a:lnSpc>
              <a:buFontTx/>
              <a:buNone/>
              <a:defRPr kumimoji="0" lang="en-US" sz="1200" b="0" i="0" u="none" strike="noStrike" kern="1200" cap="none" spc="-53" normalizeH="0" baseline="0" noProof="0" dirty="0" smtClean="0">
                <a:ln>
                  <a:noFill/>
                </a:ln>
                <a:solidFill>
                  <a:schemeClr val="bg1"/>
                </a:solidFill>
                <a:effectLst/>
                <a:uLnTx/>
                <a:uFillTx/>
                <a:latin typeface="Segoe UI" pitchFamily="34" charset="0"/>
                <a:ea typeface="Segoe UI" pitchFamily="34" charset="0"/>
                <a:cs typeface="Segoe UI" pitchFamily="34" charset="0"/>
              </a:defRPr>
            </a:lvl1pPr>
            <a:lvl2pPr>
              <a:buFontTx/>
              <a:buNone/>
              <a:defRPr/>
            </a:lvl2pPr>
            <a:lvl3pPr>
              <a:buFontTx/>
              <a:buNone/>
              <a:defRPr/>
            </a:lvl3pPr>
            <a:lvl4pPr>
              <a:buFontTx/>
              <a:buNone/>
              <a:defRPr/>
            </a:lvl4pPr>
            <a:lvl5pPr>
              <a:buFontTx/>
              <a:buNone/>
              <a:defRPr/>
            </a:lvl5pPr>
          </a:lstStyle>
          <a:p>
            <a:pPr marL="0" marR="0" lvl="0" indent="0" algn="l" defTabSz="686713" rtl="0" eaLnBrk="1" fontAlgn="auto" latinLnBrk="0" hangingPunct="1">
              <a:lnSpc>
                <a:spcPts val="1803"/>
              </a:lnSpc>
              <a:spcBef>
                <a:spcPts val="0"/>
              </a:spcBef>
              <a:spcAft>
                <a:spcPts val="0"/>
              </a:spcAft>
              <a:buClr>
                <a:srgbClr val="00B0F0"/>
              </a:buClr>
              <a:buSzPct val="100000"/>
              <a:buFontTx/>
              <a:buNone/>
              <a:tabLst/>
              <a:defRPr/>
            </a:pPr>
            <a:r>
              <a:rPr lang="en-US" dirty="0" smtClean="0"/>
              <a:t>Click to edit presenter </a:t>
            </a:r>
          </a:p>
          <a:p>
            <a:pPr marL="0" marR="0" lvl="0" indent="0" algn="l" defTabSz="686713" rtl="0" eaLnBrk="1" fontAlgn="auto" latinLnBrk="0" hangingPunct="1">
              <a:lnSpc>
                <a:spcPts val="1803"/>
              </a:lnSpc>
              <a:spcBef>
                <a:spcPts val="0"/>
              </a:spcBef>
              <a:spcAft>
                <a:spcPts val="0"/>
              </a:spcAft>
              <a:buClr>
                <a:srgbClr val="00B0F0"/>
              </a:buClr>
              <a:buSzPct val="100000"/>
              <a:buFontTx/>
              <a:buNone/>
              <a:tabLst/>
              <a:defRPr/>
            </a:pPr>
            <a:r>
              <a:rPr lang="en-US" dirty="0" smtClean="0"/>
              <a:t>and date</a:t>
            </a:r>
          </a:p>
        </p:txBody>
      </p:sp>
    </p:spTree>
    <p:extLst>
      <p:ext uri="{BB962C8B-B14F-4D97-AF65-F5344CB8AC3E}">
        <p14:creationId xmlns:p14="http://schemas.microsoft.com/office/powerpoint/2010/main" val="33663063"/>
      </p:ext>
    </p:extLst>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8" name="Date Placeholder 7"/>
          <p:cNvSpPr>
            <a:spLocks noGrp="1"/>
          </p:cNvSpPr>
          <p:nvPr>
            <p:ph type="dt" sz="half" idx="15"/>
          </p:nvPr>
        </p:nvSpPr>
        <p:spPr>
          <a:xfrm>
            <a:off x="905332" y="4743450"/>
            <a:ext cx="916071" cy="114300"/>
          </a:xfrm>
          <a:prstGeom prst="rect">
            <a:avLst/>
          </a:prstGeom>
        </p:spPr>
        <p:txBody>
          <a:bodyPr/>
          <a:lstStyle/>
          <a:p>
            <a:fld id="{939A9784-E11C-4866-94B9-8D8EADD0446E}" type="datetimeFigureOut">
              <a:rPr lang="en-US" smtClean="0"/>
              <a:pPr/>
              <a:t>6/10/2014</a:t>
            </a:fld>
            <a:endParaRPr lang="en-US"/>
          </a:p>
        </p:txBody>
      </p:sp>
      <p:sp>
        <p:nvSpPr>
          <p:cNvPr id="10" name="Slide Number Placeholder 9"/>
          <p:cNvSpPr>
            <a:spLocks noGrp="1"/>
          </p:cNvSpPr>
          <p:nvPr>
            <p:ph type="sldNum" sz="quarter" idx="16"/>
          </p:nvPr>
        </p:nvSpPr>
        <p:spPr>
          <a:xfrm>
            <a:off x="460721" y="4743450"/>
            <a:ext cx="387316" cy="114300"/>
          </a:xfrm>
          <a:prstGeom prst="rect">
            <a:avLst/>
          </a:prstGeom>
        </p:spPr>
        <p:txBody>
          <a:bodyPr/>
          <a:lstStyle/>
          <a:p>
            <a:fld id="{125F6646-975B-4C74-80DD-EF324C50A5E5}" type="slidenum">
              <a:rPr lang="en-US" smtClean="0"/>
              <a:pPr/>
              <a:t>‹#›</a:t>
            </a:fld>
            <a:endParaRPr lang="en-US"/>
          </a:p>
        </p:txBody>
      </p:sp>
      <p:sp>
        <p:nvSpPr>
          <p:cNvPr id="11" name="Footer Placeholder 10"/>
          <p:cNvSpPr>
            <a:spLocks noGrp="1"/>
          </p:cNvSpPr>
          <p:nvPr>
            <p:ph type="ftr" sz="quarter" idx="17"/>
          </p:nvPr>
        </p:nvSpPr>
        <p:spPr>
          <a:xfrm>
            <a:off x="460724" y="4846239"/>
            <a:ext cx="1360679" cy="96431"/>
          </a:xfrm>
          <a:prstGeom prst="rect">
            <a:avLst/>
          </a:prstGeom>
        </p:spPr>
        <p:txBody>
          <a:bodyPr/>
          <a:lstStyle/>
          <a:p>
            <a:endParaRPr lang="en-US"/>
          </a:p>
        </p:txBody>
      </p:sp>
      <p:sp>
        <p:nvSpPr>
          <p:cNvPr id="13"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
        <p:nvSpPr>
          <p:cNvPr id="15" name="Content Placeholder 14"/>
          <p:cNvSpPr>
            <a:spLocks noGrp="1"/>
          </p:cNvSpPr>
          <p:nvPr>
            <p:ph sz="quarter" idx="18"/>
          </p:nvPr>
        </p:nvSpPr>
        <p:spPr>
          <a:xfrm>
            <a:off x="460724" y="1353743"/>
            <a:ext cx="7179371" cy="31039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7858888"/>
      </p:ext>
    </p:extLst>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and paragraph">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9" name="Text Placeholder 8"/>
          <p:cNvSpPr>
            <a:spLocks noGrp="1"/>
          </p:cNvSpPr>
          <p:nvPr>
            <p:ph type="body" sz="quarter" idx="14"/>
          </p:nvPr>
        </p:nvSpPr>
        <p:spPr>
          <a:xfrm>
            <a:off x="460724" y="1353743"/>
            <a:ext cx="7179371" cy="3103959"/>
          </a:xfrm>
        </p:spPr>
        <p:txBody>
          <a:bodyPr>
            <a:noAutofit/>
          </a:bodyPr>
          <a:lstStyle>
            <a:lvl1pPr marL="0" indent="0">
              <a:lnSpc>
                <a:spcPct val="140000"/>
              </a:lnSpc>
              <a:spcBef>
                <a:spcPts val="451"/>
              </a:spcBef>
              <a:spcAft>
                <a:spcPts val="451"/>
              </a:spcAft>
              <a:buNone/>
              <a:defRPr lang="en-US" sz="1200" kern="1200" spc="-15" baseline="0" dirty="0" smtClean="0">
                <a:solidFill>
                  <a:srgbClr val="666666"/>
                </a:solidFill>
                <a:latin typeface="Segoe UI" pitchFamily="34" charset="0"/>
                <a:ea typeface="Segoe UI" pitchFamily="34" charset="0"/>
                <a:cs typeface="Segoe UI" pitchFamily="34" charset="0"/>
              </a:defRPr>
            </a:lvl1pPr>
            <a:lvl2pPr>
              <a:lnSpc>
                <a:spcPct val="140000"/>
              </a:lnSpc>
              <a:spcBef>
                <a:spcPts val="451"/>
              </a:spcBef>
              <a:spcAft>
                <a:spcPts val="451"/>
              </a:spcAft>
              <a:defRPr lang="en-US" sz="1200" kern="1200" spc="-15" baseline="0" dirty="0" smtClean="0">
                <a:solidFill>
                  <a:srgbClr val="666666"/>
                </a:solidFill>
                <a:latin typeface="Segoe UI" pitchFamily="34" charset="0"/>
                <a:ea typeface="Segoe UI" pitchFamily="34" charset="0"/>
                <a:cs typeface="Segoe UI" pitchFamily="34" charset="0"/>
              </a:defRPr>
            </a:lvl2pPr>
            <a:lvl3pPr>
              <a:lnSpc>
                <a:spcPct val="140000"/>
              </a:lnSpc>
              <a:spcBef>
                <a:spcPts val="451"/>
              </a:spcBef>
              <a:spcAft>
                <a:spcPts val="451"/>
              </a:spcAft>
              <a:defRPr lang="en-US" sz="1200" kern="1200" spc="-15" baseline="0" dirty="0" smtClean="0">
                <a:solidFill>
                  <a:srgbClr val="666666"/>
                </a:solidFill>
                <a:latin typeface="Segoe UI" pitchFamily="34" charset="0"/>
                <a:ea typeface="Segoe UI" pitchFamily="34" charset="0"/>
                <a:cs typeface="Segoe UI" pitchFamily="34" charset="0"/>
              </a:defRPr>
            </a:lvl3pPr>
            <a:lvl4pPr>
              <a:lnSpc>
                <a:spcPct val="140000"/>
              </a:lnSpc>
              <a:spcBef>
                <a:spcPts val="451"/>
              </a:spcBef>
              <a:spcAft>
                <a:spcPts val="451"/>
              </a:spcAft>
              <a:defRPr lang="en-US" sz="1200" kern="1200" spc="-15" baseline="0" dirty="0" smtClean="0">
                <a:solidFill>
                  <a:srgbClr val="666666"/>
                </a:solidFill>
                <a:latin typeface="Segoe UI" pitchFamily="34" charset="0"/>
                <a:ea typeface="Segoe UI" pitchFamily="34" charset="0"/>
                <a:cs typeface="Segoe UI" pitchFamily="34" charset="0"/>
              </a:defRPr>
            </a:lvl4pPr>
            <a:lvl5pPr>
              <a:lnSpc>
                <a:spcPct val="140000"/>
              </a:lnSpc>
              <a:spcBef>
                <a:spcPts val="451"/>
              </a:spcBef>
              <a:spcAft>
                <a:spcPts val="451"/>
              </a:spcAft>
              <a:defRPr lang="en-US" sz="1200" kern="1200" spc="-15" baseline="0" dirty="0">
                <a:solidFill>
                  <a:srgbClr val="666666"/>
                </a:solidFill>
                <a:latin typeface="Segoe UI" pitchFamily="34" charset="0"/>
                <a:ea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5"/>
          </p:nvPr>
        </p:nvSpPr>
        <p:spPr>
          <a:xfrm>
            <a:off x="905332" y="4743450"/>
            <a:ext cx="916071" cy="114300"/>
          </a:xfrm>
          <a:prstGeom prst="rect">
            <a:avLst/>
          </a:prstGeom>
        </p:spPr>
        <p:txBody>
          <a:bodyPr/>
          <a:lstStyle/>
          <a:p>
            <a:fld id="{939A9784-E11C-4866-94B9-8D8EADD0446E}" type="datetimeFigureOut">
              <a:rPr lang="en-US" smtClean="0"/>
              <a:pPr/>
              <a:t>6/10/2014</a:t>
            </a:fld>
            <a:endParaRPr lang="en-US"/>
          </a:p>
        </p:txBody>
      </p:sp>
      <p:sp>
        <p:nvSpPr>
          <p:cNvPr id="10" name="Slide Number Placeholder 9"/>
          <p:cNvSpPr>
            <a:spLocks noGrp="1"/>
          </p:cNvSpPr>
          <p:nvPr>
            <p:ph type="sldNum" sz="quarter" idx="16"/>
          </p:nvPr>
        </p:nvSpPr>
        <p:spPr>
          <a:xfrm>
            <a:off x="460721" y="4743450"/>
            <a:ext cx="387316" cy="114300"/>
          </a:xfrm>
          <a:prstGeom prst="rect">
            <a:avLst/>
          </a:prstGeom>
        </p:spPr>
        <p:txBody>
          <a:bodyPr/>
          <a:lstStyle/>
          <a:p>
            <a:fld id="{125F6646-975B-4C74-80DD-EF324C50A5E5}" type="slidenum">
              <a:rPr lang="en-US" smtClean="0"/>
              <a:pPr/>
              <a:t>‹#›</a:t>
            </a:fld>
            <a:endParaRPr lang="en-US"/>
          </a:p>
        </p:txBody>
      </p:sp>
      <p:sp>
        <p:nvSpPr>
          <p:cNvPr id="11" name="Footer Placeholder 10"/>
          <p:cNvSpPr>
            <a:spLocks noGrp="1"/>
          </p:cNvSpPr>
          <p:nvPr>
            <p:ph type="ftr" sz="quarter" idx="17"/>
          </p:nvPr>
        </p:nvSpPr>
        <p:spPr>
          <a:xfrm>
            <a:off x="460724" y="4846239"/>
            <a:ext cx="1360679" cy="96431"/>
          </a:xfrm>
          <a:prstGeom prst="rect">
            <a:avLst/>
          </a:prstGeom>
        </p:spPr>
        <p:txBody>
          <a:bodyPr/>
          <a:lstStyle/>
          <a:p>
            <a:endParaRPr lang="en-US"/>
          </a:p>
        </p:txBody>
      </p:sp>
      <p:sp>
        <p:nvSpPr>
          <p:cNvPr id="14"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Tree>
    <p:extLst>
      <p:ext uri="{BB962C8B-B14F-4D97-AF65-F5344CB8AC3E}">
        <p14:creationId xmlns:p14="http://schemas.microsoft.com/office/powerpoint/2010/main" val="3945996526"/>
      </p:ext>
    </p:extLst>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One column above two 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53743"/>
            <a:ext cx="8239208" cy="1218009"/>
          </a:xfrm>
        </p:spPr>
        <p:txBody>
          <a:bodyPr lIns="0">
            <a:noAutofit/>
          </a:bodyPr>
          <a:lstStyle>
            <a:lvl1pPr>
              <a:buFont typeface="Wingdings" pitchFamily="2" charset="2"/>
              <a:buChar char="§"/>
              <a:defRPr sz="1500" b="0" baseline="0">
                <a:solidFill>
                  <a:srgbClr val="666666"/>
                </a:solidFill>
              </a:defRPr>
            </a:lvl1pPr>
            <a:lvl2pPr marL="600873" indent="-257517">
              <a:buFont typeface="Wingdings" pitchFamily="2" charset="2"/>
              <a:buChar char="§"/>
              <a:defRPr baseline="0">
                <a:solidFill>
                  <a:srgbClr val="666666"/>
                </a:solidFill>
              </a:defRPr>
            </a:lvl2pPr>
            <a:lvl3pPr marL="901311" indent="-214598">
              <a:buFont typeface="Wingdings" pitchFamily="2" charset="2"/>
              <a:buChar char="§"/>
              <a:defRPr baseline="0">
                <a:solidFill>
                  <a:srgbClr val="666666"/>
                </a:solidFill>
              </a:defRPr>
            </a:lvl3pPr>
            <a:lvl4pPr marL="1244667" indent="-214598">
              <a:buFont typeface="Wingdings" pitchFamily="2" charset="2"/>
              <a:buChar char="§"/>
              <a:defRPr baseline="0">
                <a:solidFill>
                  <a:srgbClr val="666666"/>
                </a:solidFill>
              </a:defRPr>
            </a:lvl4pPr>
            <a:lvl5pPr marL="1588024" indent="-214598">
              <a:buFont typeface="Wingdings" pitchFamily="2" charset="2"/>
              <a:buChar char="§"/>
              <a:defRPr baseline="0">
                <a:solidFill>
                  <a:srgbClr val="666666"/>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sz="half" idx="14"/>
          </p:nvPr>
        </p:nvSpPr>
        <p:spPr>
          <a:xfrm>
            <a:off x="457200" y="2571750"/>
            <a:ext cx="3886200" cy="1885950"/>
          </a:xfrm>
        </p:spPr>
        <p:txBody>
          <a:bodyPr lIns="0">
            <a:noAutofit/>
          </a:bodyPr>
          <a:lstStyle>
            <a:lvl1pPr marL="240350" indent="-240350">
              <a:buFont typeface="Wingdings" pitchFamily="2" charset="2"/>
              <a:buChar char="§"/>
              <a:defRPr sz="1800">
                <a:solidFill>
                  <a:srgbClr val="666666"/>
                </a:solidFill>
              </a:defRPr>
            </a:lvl1pPr>
            <a:lvl2pPr marL="557955" indent="-214598">
              <a:buFont typeface="Wingdings" pitchFamily="2" charset="2"/>
              <a:buChar char="§"/>
              <a:defRPr sz="1500">
                <a:solidFill>
                  <a:srgbClr val="666666"/>
                </a:solidFill>
              </a:defRPr>
            </a:lvl2pPr>
            <a:lvl3pPr marL="858391" indent="-171677">
              <a:buFont typeface="Wingdings" pitchFamily="2" charset="2"/>
              <a:buChar char="§"/>
              <a:defRPr sz="1500">
                <a:solidFill>
                  <a:srgbClr val="666666"/>
                </a:solidFill>
              </a:defRPr>
            </a:lvl3pPr>
            <a:lvl4pPr marL="1201747" indent="-171677">
              <a:buFont typeface="Wingdings" pitchFamily="2" charset="2"/>
              <a:buChar char="§"/>
              <a:defRPr sz="1400">
                <a:solidFill>
                  <a:srgbClr val="666666"/>
                </a:solidFill>
              </a:defRPr>
            </a:lvl4pPr>
            <a:lvl5pPr marL="1545104" indent="-171677">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3"/>
          <p:cNvSpPr>
            <a:spLocks noGrp="1"/>
          </p:cNvSpPr>
          <p:nvPr>
            <p:ph sz="half" idx="2"/>
          </p:nvPr>
        </p:nvSpPr>
        <p:spPr>
          <a:xfrm>
            <a:off x="4789828" y="2571750"/>
            <a:ext cx="3906580" cy="1885950"/>
          </a:xfrm>
        </p:spPr>
        <p:txBody>
          <a:bodyPr lIns="0">
            <a:noAutofit/>
          </a:bodyPr>
          <a:lstStyle>
            <a:lvl1pPr marL="257517" indent="-257517">
              <a:buFont typeface="Wingdings" pitchFamily="2" charset="2"/>
              <a:buChar char="§"/>
              <a:defRPr lang="en-US" sz="1800" kern="1200" dirty="0" smtClean="0">
                <a:solidFill>
                  <a:srgbClr val="666666"/>
                </a:solidFill>
                <a:latin typeface="Segoe UI" pitchFamily="34" charset="0"/>
                <a:ea typeface="Segoe UI" pitchFamily="34" charset="0"/>
                <a:cs typeface="Segoe UI" pitchFamily="34" charset="0"/>
              </a:defRPr>
            </a:lvl1pPr>
            <a:lvl2pPr marL="557955" indent="-214598">
              <a:buFont typeface="Wingdings" pitchFamily="2" charset="2"/>
              <a:buChar char="§"/>
              <a:defRPr sz="1500">
                <a:solidFill>
                  <a:srgbClr val="666666"/>
                </a:solidFill>
              </a:defRPr>
            </a:lvl2pPr>
            <a:lvl3pPr marL="858391" indent="-171677">
              <a:buFont typeface="Wingdings" pitchFamily="2" charset="2"/>
              <a:buChar char="§"/>
              <a:defRPr sz="1500">
                <a:solidFill>
                  <a:srgbClr val="666666"/>
                </a:solidFill>
              </a:defRPr>
            </a:lvl3pPr>
            <a:lvl4pPr marL="1201747" indent="-171677">
              <a:buFont typeface="Wingdings" pitchFamily="2" charset="2"/>
              <a:buChar char="§"/>
              <a:defRPr sz="1400">
                <a:solidFill>
                  <a:srgbClr val="666666"/>
                </a:solidFill>
              </a:defRPr>
            </a:lvl4pPr>
            <a:lvl5pPr marL="1545104" indent="-171677">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marL="240350" lvl="0"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Click to edit Master text styles</a:t>
            </a:r>
          </a:p>
          <a:p>
            <a:pPr marL="240350" lvl="1"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Second level</a:t>
            </a:r>
          </a:p>
          <a:p>
            <a:pPr marL="240350" lvl="2"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Third level</a:t>
            </a:r>
          </a:p>
          <a:p>
            <a:pPr marL="240350" lvl="3"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Fourth level</a:t>
            </a:r>
          </a:p>
          <a:p>
            <a:pPr marL="240350" lvl="4"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Fifth level</a:t>
            </a:r>
            <a:endParaRPr lang="en-US" dirty="0"/>
          </a:p>
        </p:txBody>
      </p:sp>
      <p:sp>
        <p:nvSpPr>
          <p:cNvPr id="17"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21"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12" name="Date Placeholder 11"/>
          <p:cNvSpPr>
            <a:spLocks noGrp="1"/>
          </p:cNvSpPr>
          <p:nvPr>
            <p:ph type="dt" sz="half" idx="15"/>
          </p:nvPr>
        </p:nvSpPr>
        <p:spPr>
          <a:xfrm>
            <a:off x="905332" y="4743450"/>
            <a:ext cx="916071" cy="114300"/>
          </a:xfrm>
          <a:prstGeom prst="rect">
            <a:avLst/>
          </a:prstGeom>
        </p:spPr>
        <p:txBody>
          <a:bodyPr/>
          <a:lstStyle/>
          <a:p>
            <a:fld id="{939A9784-E11C-4866-94B9-8D8EADD0446E}" type="datetimeFigureOut">
              <a:rPr lang="en-US" smtClean="0"/>
              <a:pPr/>
              <a:t>6/10/2014</a:t>
            </a:fld>
            <a:endParaRPr lang="en-US"/>
          </a:p>
        </p:txBody>
      </p:sp>
      <p:sp>
        <p:nvSpPr>
          <p:cNvPr id="13" name="Slide Number Placeholder 12"/>
          <p:cNvSpPr>
            <a:spLocks noGrp="1"/>
          </p:cNvSpPr>
          <p:nvPr>
            <p:ph type="sldNum" sz="quarter" idx="16"/>
          </p:nvPr>
        </p:nvSpPr>
        <p:spPr>
          <a:xfrm>
            <a:off x="460721" y="4743450"/>
            <a:ext cx="387316" cy="114300"/>
          </a:xfrm>
          <a:prstGeom prst="rect">
            <a:avLst/>
          </a:prstGeom>
        </p:spPr>
        <p:txBody>
          <a:bodyPr/>
          <a:lstStyle/>
          <a:p>
            <a:fld id="{125F6646-975B-4C74-80DD-EF324C50A5E5}" type="slidenum">
              <a:rPr lang="en-US" smtClean="0"/>
              <a:pPr/>
              <a:t>‹#›</a:t>
            </a:fld>
            <a:endParaRPr lang="en-US"/>
          </a:p>
        </p:txBody>
      </p:sp>
      <p:sp>
        <p:nvSpPr>
          <p:cNvPr id="14" name="Footer Placeholder 13"/>
          <p:cNvSpPr>
            <a:spLocks noGrp="1"/>
          </p:cNvSpPr>
          <p:nvPr>
            <p:ph type="ftr" sz="quarter" idx="17"/>
          </p:nvPr>
        </p:nvSpPr>
        <p:spPr>
          <a:xfrm>
            <a:off x="460724" y="4846239"/>
            <a:ext cx="1360679" cy="96431"/>
          </a:xfrm>
          <a:prstGeom prst="rect">
            <a:avLst/>
          </a:prstGeom>
        </p:spPr>
        <p:txBody>
          <a:bodyPr/>
          <a:lstStyle/>
          <a:p>
            <a:endParaRPr lang="en-US"/>
          </a:p>
        </p:txBody>
      </p:sp>
      <p:sp>
        <p:nvSpPr>
          <p:cNvPr id="16" name="Text Placeholder 3"/>
          <p:cNvSpPr>
            <a:spLocks noGrp="1"/>
          </p:cNvSpPr>
          <p:nvPr>
            <p:ph type="body" sz="half" idx="18"/>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Tree>
    <p:extLst>
      <p:ext uri="{BB962C8B-B14F-4D97-AF65-F5344CB8AC3E}">
        <p14:creationId xmlns:p14="http://schemas.microsoft.com/office/powerpoint/2010/main" val="133189028"/>
      </p:ext>
    </p:extLst>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One column above two columns with head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1"/>
            <a:ext cx="8239208" cy="971550"/>
          </a:xfrm>
        </p:spPr>
        <p:txBody>
          <a:bodyPr lIns="0">
            <a:noAutofit/>
          </a:bodyPr>
          <a:lstStyle>
            <a:lvl1pPr>
              <a:buFont typeface="Wingdings" pitchFamily="2" charset="2"/>
              <a:buChar char="§"/>
              <a:defRPr sz="1500" b="0" baseline="0">
                <a:solidFill>
                  <a:srgbClr val="666666"/>
                </a:solidFill>
              </a:defRPr>
            </a:lvl1pPr>
            <a:lvl2pPr marL="600873" indent="-257517">
              <a:buFont typeface="Wingdings" pitchFamily="2" charset="2"/>
              <a:buChar char="§"/>
              <a:defRPr baseline="0">
                <a:solidFill>
                  <a:srgbClr val="666666"/>
                </a:solidFill>
              </a:defRPr>
            </a:lvl2pPr>
            <a:lvl3pPr marL="901311" indent="-214598">
              <a:buFont typeface="Wingdings" pitchFamily="2" charset="2"/>
              <a:buChar char="§"/>
              <a:defRPr baseline="0">
                <a:solidFill>
                  <a:srgbClr val="666666"/>
                </a:solidFill>
              </a:defRPr>
            </a:lvl3pPr>
            <a:lvl4pPr marL="1244667" indent="-214598">
              <a:buFont typeface="Wingdings" pitchFamily="2" charset="2"/>
              <a:buChar char="§"/>
              <a:defRPr baseline="0">
                <a:solidFill>
                  <a:srgbClr val="666666"/>
                </a:solidFill>
              </a:defRPr>
            </a:lvl4pPr>
            <a:lvl5pPr marL="1588024" indent="-214598">
              <a:buFont typeface="Wingdings" pitchFamily="2" charset="2"/>
              <a:buChar char="§"/>
              <a:defRPr baseline="0">
                <a:solidFill>
                  <a:srgbClr val="666666"/>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sz="half" idx="14"/>
          </p:nvPr>
        </p:nvSpPr>
        <p:spPr>
          <a:xfrm>
            <a:off x="457200" y="2857500"/>
            <a:ext cx="3886200" cy="1600200"/>
          </a:xfrm>
        </p:spPr>
        <p:txBody>
          <a:bodyPr lIns="0">
            <a:noAutofit/>
          </a:bodyPr>
          <a:lstStyle>
            <a:lvl1pPr marL="240350" indent="-240350">
              <a:buFont typeface="Wingdings" pitchFamily="2" charset="2"/>
              <a:buChar char="§"/>
              <a:defRPr sz="1800">
                <a:solidFill>
                  <a:srgbClr val="666666"/>
                </a:solidFill>
              </a:defRPr>
            </a:lvl1pPr>
            <a:lvl2pPr marL="557955" indent="-214598">
              <a:buFont typeface="Wingdings" pitchFamily="2" charset="2"/>
              <a:buChar char="§"/>
              <a:defRPr sz="1500">
                <a:solidFill>
                  <a:srgbClr val="666666"/>
                </a:solidFill>
              </a:defRPr>
            </a:lvl2pPr>
            <a:lvl3pPr marL="858391" indent="-171677">
              <a:buFont typeface="Wingdings" pitchFamily="2" charset="2"/>
              <a:buChar char="§"/>
              <a:defRPr sz="1500">
                <a:solidFill>
                  <a:srgbClr val="666666"/>
                </a:solidFill>
              </a:defRPr>
            </a:lvl3pPr>
            <a:lvl4pPr marL="1201747" indent="-171677">
              <a:buFont typeface="Wingdings" pitchFamily="2" charset="2"/>
              <a:buChar char="§"/>
              <a:defRPr sz="1400">
                <a:solidFill>
                  <a:srgbClr val="666666"/>
                </a:solidFill>
              </a:defRPr>
            </a:lvl4pPr>
            <a:lvl5pPr marL="1545104" indent="-171677">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3"/>
          <p:cNvSpPr>
            <a:spLocks noGrp="1"/>
          </p:cNvSpPr>
          <p:nvPr>
            <p:ph sz="half" idx="2"/>
          </p:nvPr>
        </p:nvSpPr>
        <p:spPr>
          <a:xfrm>
            <a:off x="4789828" y="2857500"/>
            <a:ext cx="3906580" cy="1600200"/>
          </a:xfrm>
        </p:spPr>
        <p:txBody>
          <a:bodyPr>
            <a:noAutofit/>
          </a:bodyPr>
          <a:lstStyle>
            <a:lvl1pPr marL="257517" indent="-257517">
              <a:buFont typeface="Wingdings" pitchFamily="2" charset="2"/>
              <a:buChar char="§"/>
              <a:defRPr lang="en-US" sz="1800" kern="1200" dirty="0" smtClean="0">
                <a:solidFill>
                  <a:srgbClr val="666666"/>
                </a:solidFill>
                <a:latin typeface="Segoe UI" pitchFamily="34" charset="0"/>
                <a:ea typeface="Segoe UI" pitchFamily="34" charset="0"/>
                <a:cs typeface="Segoe UI" pitchFamily="34" charset="0"/>
              </a:defRPr>
            </a:lvl1pPr>
            <a:lvl2pPr marL="557955" indent="-214598">
              <a:buFont typeface="Wingdings" pitchFamily="2" charset="2"/>
              <a:buChar char="§"/>
              <a:defRPr sz="1500">
                <a:solidFill>
                  <a:srgbClr val="666666"/>
                </a:solidFill>
              </a:defRPr>
            </a:lvl2pPr>
            <a:lvl3pPr marL="858391" indent="-171677">
              <a:buFont typeface="Wingdings" pitchFamily="2" charset="2"/>
              <a:buChar char="§"/>
              <a:defRPr sz="1500">
                <a:solidFill>
                  <a:srgbClr val="666666"/>
                </a:solidFill>
              </a:defRPr>
            </a:lvl3pPr>
            <a:lvl4pPr marL="1201747" indent="-171677">
              <a:buFont typeface="Wingdings" pitchFamily="2" charset="2"/>
              <a:buChar char="§"/>
              <a:defRPr sz="1400">
                <a:solidFill>
                  <a:srgbClr val="666666"/>
                </a:solidFill>
              </a:defRPr>
            </a:lvl4pPr>
            <a:lvl5pPr marL="1545104" indent="-171677">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marL="240350" lvl="0"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Click to edit Master text styles</a:t>
            </a:r>
          </a:p>
          <a:p>
            <a:pPr marL="240350" lvl="1"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Second level</a:t>
            </a:r>
          </a:p>
          <a:p>
            <a:pPr marL="240350" lvl="2"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Third level</a:t>
            </a:r>
          </a:p>
          <a:p>
            <a:pPr marL="240350" lvl="3"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Fourth level</a:t>
            </a:r>
          </a:p>
          <a:p>
            <a:pPr marL="240350" lvl="4"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Fifth level</a:t>
            </a:r>
            <a:endParaRPr lang="en-US" dirty="0"/>
          </a:p>
        </p:txBody>
      </p:sp>
      <p:sp>
        <p:nvSpPr>
          <p:cNvPr id="13" name="Text Placeholder 12"/>
          <p:cNvSpPr>
            <a:spLocks noGrp="1"/>
          </p:cNvSpPr>
          <p:nvPr>
            <p:ph type="body" sz="quarter" idx="15" hasCustomPrompt="1"/>
          </p:nvPr>
        </p:nvSpPr>
        <p:spPr>
          <a:xfrm>
            <a:off x="451799" y="1353743"/>
            <a:ext cx="8239208" cy="271463"/>
          </a:xfrm>
        </p:spPr>
        <p:txBody>
          <a:bodyPr lIns="0">
            <a:noAutofit/>
          </a:bodyPr>
          <a:lstStyle>
            <a:lvl1pPr marL="0" indent="0">
              <a:buFont typeface="Arial" pitchFamily="34" charset="0"/>
              <a:buNone/>
              <a:defRPr sz="1500" b="1" cap="all" baseline="0">
                <a:solidFill>
                  <a:srgbClr val="666666"/>
                </a:solidFill>
              </a:defRPr>
            </a:lvl1pPr>
          </a:lstStyle>
          <a:p>
            <a:pPr lvl="0"/>
            <a:r>
              <a:rPr lang="en-US" dirty="0" smtClean="0"/>
              <a:t>CLICK TO ADD HEADER</a:t>
            </a:r>
            <a:endParaRPr lang="en-US" dirty="0"/>
          </a:p>
        </p:txBody>
      </p:sp>
      <p:sp>
        <p:nvSpPr>
          <p:cNvPr id="14" name="Text Placeholder 12"/>
          <p:cNvSpPr>
            <a:spLocks noGrp="1"/>
          </p:cNvSpPr>
          <p:nvPr>
            <p:ph type="body" sz="quarter" idx="16" hasCustomPrompt="1"/>
          </p:nvPr>
        </p:nvSpPr>
        <p:spPr>
          <a:xfrm>
            <a:off x="477292" y="2571752"/>
            <a:ext cx="8219116" cy="271463"/>
          </a:xfrm>
        </p:spPr>
        <p:txBody>
          <a:bodyPr lIns="0">
            <a:noAutofit/>
          </a:bodyPr>
          <a:lstStyle>
            <a:lvl1pPr marL="0" indent="0">
              <a:buFont typeface="Arial" pitchFamily="34" charset="0"/>
              <a:buNone/>
              <a:defRPr sz="1500" b="1" cap="all" baseline="0">
                <a:solidFill>
                  <a:srgbClr val="666666"/>
                </a:solidFill>
              </a:defRPr>
            </a:lvl1pPr>
          </a:lstStyle>
          <a:p>
            <a:pPr lvl="0"/>
            <a:r>
              <a:rPr lang="en-US" dirty="0" smtClean="0"/>
              <a:t>CLICK TO ADD HEADER</a:t>
            </a:r>
            <a:endParaRPr lang="en-US" dirty="0"/>
          </a:p>
        </p:txBody>
      </p:sp>
      <p:sp>
        <p:nvSpPr>
          <p:cNvPr id="18"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22"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12" name="Date Placeholder 11"/>
          <p:cNvSpPr>
            <a:spLocks noGrp="1"/>
          </p:cNvSpPr>
          <p:nvPr>
            <p:ph type="dt" sz="half" idx="17"/>
          </p:nvPr>
        </p:nvSpPr>
        <p:spPr>
          <a:xfrm>
            <a:off x="905332" y="4743450"/>
            <a:ext cx="916071" cy="114300"/>
          </a:xfrm>
          <a:prstGeom prst="rect">
            <a:avLst/>
          </a:prstGeom>
        </p:spPr>
        <p:txBody>
          <a:bodyPr/>
          <a:lstStyle/>
          <a:p>
            <a:fld id="{939A9784-E11C-4866-94B9-8D8EADD0446E}" type="datetimeFigureOut">
              <a:rPr lang="en-US" smtClean="0"/>
              <a:pPr/>
              <a:t>6/10/2014</a:t>
            </a:fld>
            <a:endParaRPr lang="en-US"/>
          </a:p>
        </p:txBody>
      </p:sp>
      <p:sp>
        <p:nvSpPr>
          <p:cNvPr id="15" name="Slide Number Placeholder 14"/>
          <p:cNvSpPr>
            <a:spLocks noGrp="1"/>
          </p:cNvSpPr>
          <p:nvPr>
            <p:ph type="sldNum" sz="quarter" idx="18"/>
          </p:nvPr>
        </p:nvSpPr>
        <p:spPr>
          <a:xfrm>
            <a:off x="460721" y="4743450"/>
            <a:ext cx="387316" cy="114300"/>
          </a:xfrm>
          <a:prstGeom prst="rect">
            <a:avLst/>
          </a:prstGeom>
        </p:spPr>
        <p:txBody>
          <a:bodyPr/>
          <a:lstStyle/>
          <a:p>
            <a:fld id="{125F6646-975B-4C74-80DD-EF324C50A5E5}" type="slidenum">
              <a:rPr lang="en-US" smtClean="0"/>
              <a:pPr/>
              <a:t>‹#›</a:t>
            </a:fld>
            <a:endParaRPr lang="en-US"/>
          </a:p>
        </p:txBody>
      </p:sp>
      <p:sp>
        <p:nvSpPr>
          <p:cNvPr id="16" name="Footer Placeholder 15"/>
          <p:cNvSpPr>
            <a:spLocks noGrp="1"/>
          </p:cNvSpPr>
          <p:nvPr>
            <p:ph type="ftr" sz="quarter" idx="19"/>
          </p:nvPr>
        </p:nvSpPr>
        <p:spPr>
          <a:xfrm>
            <a:off x="460724" y="4846239"/>
            <a:ext cx="1360679" cy="96431"/>
          </a:xfrm>
          <a:prstGeom prst="rect">
            <a:avLst/>
          </a:prstGeom>
        </p:spPr>
        <p:txBody>
          <a:bodyPr/>
          <a:lstStyle/>
          <a:p>
            <a:endParaRPr lang="en-US"/>
          </a:p>
        </p:txBody>
      </p:sp>
      <p:sp>
        <p:nvSpPr>
          <p:cNvPr id="19" name="Text Placeholder 3"/>
          <p:cNvSpPr>
            <a:spLocks noGrp="1"/>
          </p:cNvSpPr>
          <p:nvPr>
            <p:ph type="body" sz="half" idx="20"/>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Tree>
    <p:extLst>
      <p:ext uri="{BB962C8B-B14F-4D97-AF65-F5344CB8AC3E}">
        <p14:creationId xmlns:p14="http://schemas.microsoft.com/office/powerpoint/2010/main" val="3573506351"/>
      </p:ext>
    </p:extLst>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wo column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0722" y="1353743"/>
            <a:ext cx="3892258" cy="3103959"/>
          </a:xfrm>
        </p:spPr>
        <p:txBody>
          <a:bodyPr lIns="0"/>
          <a:lstStyle>
            <a:lvl1pPr marL="260951" indent="-260951">
              <a:buFont typeface="Wingdings" pitchFamily="2" charset="2"/>
              <a:buChar char="§"/>
              <a:defRPr sz="1800">
                <a:solidFill>
                  <a:srgbClr val="666666"/>
                </a:solidFill>
              </a:defRPr>
            </a:lvl1pPr>
            <a:lvl2pPr marL="557955" indent="-214598">
              <a:buFont typeface="Wingdings" pitchFamily="2" charset="2"/>
              <a:buChar char="§"/>
              <a:defRPr sz="1500">
                <a:solidFill>
                  <a:srgbClr val="666666"/>
                </a:solidFill>
              </a:defRPr>
            </a:lvl2pPr>
            <a:lvl3pPr marL="858391" indent="-171677">
              <a:buFont typeface="Wingdings" pitchFamily="2" charset="2"/>
              <a:buChar char="§"/>
              <a:defRPr sz="1400">
                <a:solidFill>
                  <a:srgbClr val="666666"/>
                </a:solidFill>
              </a:defRPr>
            </a:lvl3pPr>
            <a:lvl4pPr marL="1201747" indent="-171677">
              <a:buFont typeface="Wingdings" pitchFamily="2" charset="2"/>
              <a:buChar char="§"/>
              <a:defRPr sz="1400">
                <a:solidFill>
                  <a:srgbClr val="666666"/>
                </a:solidFill>
              </a:defRPr>
            </a:lvl4pPr>
            <a:lvl5pPr marL="1545104" indent="-171677">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89828" y="1353743"/>
            <a:ext cx="3886200" cy="3103959"/>
          </a:xfrm>
        </p:spPr>
        <p:txBody>
          <a:bodyPr lIns="0"/>
          <a:lstStyle>
            <a:lvl1pPr marL="260951" indent="-260951">
              <a:buFont typeface="Wingdings" pitchFamily="2" charset="2"/>
              <a:buChar char="§"/>
              <a:defRPr lang="en-US" sz="1800" kern="1200" dirty="0" smtClean="0">
                <a:solidFill>
                  <a:srgbClr val="666666"/>
                </a:solidFill>
                <a:latin typeface="Segoe UI" pitchFamily="34" charset="0"/>
                <a:ea typeface="Segoe UI" pitchFamily="34" charset="0"/>
                <a:cs typeface="Segoe UI" pitchFamily="34" charset="0"/>
              </a:defRPr>
            </a:lvl1pPr>
            <a:lvl2pPr marL="557955" indent="-214598">
              <a:buFont typeface="Wingdings" pitchFamily="2" charset="2"/>
              <a:buChar char="§"/>
              <a:defRPr sz="1500">
                <a:solidFill>
                  <a:srgbClr val="666666"/>
                </a:solidFill>
              </a:defRPr>
            </a:lvl2pPr>
            <a:lvl3pPr marL="858391" indent="-171677">
              <a:buFont typeface="Wingdings" pitchFamily="2" charset="2"/>
              <a:buChar char="§"/>
              <a:defRPr sz="1400">
                <a:solidFill>
                  <a:srgbClr val="666666"/>
                </a:solidFill>
              </a:defRPr>
            </a:lvl3pPr>
            <a:lvl4pPr marL="1201747" indent="-171677">
              <a:buFont typeface="Wingdings" pitchFamily="2" charset="2"/>
              <a:buChar char="§"/>
              <a:defRPr sz="1400">
                <a:solidFill>
                  <a:srgbClr val="666666"/>
                </a:solidFill>
              </a:defRPr>
            </a:lvl4pPr>
            <a:lvl5pPr marL="1545104" indent="-171677">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marL="240350" lvl="0"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Click to edit Master text styles</a:t>
            </a:r>
          </a:p>
          <a:p>
            <a:pPr marL="240350" lvl="1"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Second level</a:t>
            </a:r>
          </a:p>
          <a:p>
            <a:pPr marL="240350" lvl="2"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Third level</a:t>
            </a:r>
          </a:p>
          <a:p>
            <a:pPr marL="240350" lvl="3"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Fourth level</a:t>
            </a:r>
          </a:p>
          <a:p>
            <a:pPr marL="240350" lvl="4"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Fifth level</a:t>
            </a:r>
            <a:endParaRPr lang="en-US" dirty="0"/>
          </a:p>
        </p:txBody>
      </p:sp>
      <p:sp>
        <p:nvSpPr>
          <p:cNvPr id="13"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7"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9" name="Date Placeholder 8"/>
          <p:cNvSpPr>
            <a:spLocks noGrp="1"/>
          </p:cNvSpPr>
          <p:nvPr>
            <p:ph type="dt" sz="half" idx="14"/>
          </p:nvPr>
        </p:nvSpPr>
        <p:spPr>
          <a:xfrm>
            <a:off x="905332" y="4743450"/>
            <a:ext cx="916071" cy="114300"/>
          </a:xfrm>
          <a:prstGeom prst="rect">
            <a:avLst/>
          </a:prstGeom>
        </p:spPr>
        <p:txBody>
          <a:bodyPr/>
          <a:lstStyle/>
          <a:p>
            <a:fld id="{939A9784-E11C-4866-94B9-8D8EADD0446E}" type="datetimeFigureOut">
              <a:rPr lang="en-US" smtClean="0"/>
              <a:pPr/>
              <a:t>6/10/2014</a:t>
            </a:fld>
            <a:endParaRPr lang="en-US"/>
          </a:p>
        </p:txBody>
      </p:sp>
      <p:sp>
        <p:nvSpPr>
          <p:cNvPr id="10" name="Slide Number Placeholder 9"/>
          <p:cNvSpPr>
            <a:spLocks noGrp="1"/>
          </p:cNvSpPr>
          <p:nvPr>
            <p:ph type="sldNum" sz="quarter" idx="15"/>
          </p:nvPr>
        </p:nvSpPr>
        <p:spPr>
          <a:xfrm>
            <a:off x="460721" y="4743450"/>
            <a:ext cx="387316" cy="114300"/>
          </a:xfrm>
          <a:prstGeom prst="rect">
            <a:avLst/>
          </a:prstGeom>
        </p:spPr>
        <p:txBody>
          <a:bodyPr/>
          <a:lstStyle/>
          <a:p>
            <a:fld id="{125F6646-975B-4C74-80DD-EF324C50A5E5}" type="slidenum">
              <a:rPr lang="en-US" smtClean="0"/>
              <a:pPr/>
              <a:t>‹#›</a:t>
            </a:fld>
            <a:endParaRPr lang="en-US"/>
          </a:p>
        </p:txBody>
      </p:sp>
      <p:sp>
        <p:nvSpPr>
          <p:cNvPr id="11" name="Footer Placeholder 10"/>
          <p:cNvSpPr>
            <a:spLocks noGrp="1"/>
          </p:cNvSpPr>
          <p:nvPr>
            <p:ph type="ftr" sz="quarter" idx="16"/>
          </p:nvPr>
        </p:nvSpPr>
        <p:spPr>
          <a:xfrm>
            <a:off x="460724" y="4846239"/>
            <a:ext cx="1360679" cy="96431"/>
          </a:xfrm>
          <a:prstGeom prst="rect">
            <a:avLst/>
          </a:prstGeom>
        </p:spPr>
        <p:txBody>
          <a:bodyPr/>
          <a:lstStyle/>
          <a:p>
            <a:endParaRPr lang="en-US"/>
          </a:p>
        </p:txBody>
      </p:sp>
      <p:sp>
        <p:nvSpPr>
          <p:cNvPr id="14" name="Text Placeholder 3"/>
          <p:cNvSpPr>
            <a:spLocks noGrp="1"/>
          </p:cNvSpPr>
          <p:nvPr>
            <p:ph type="body" sz="half" idx="17"/>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Tree>
    <p:extLst>
      <p:ext uri="{BB962C8B-B14F-4D97-AF65-F5344CB8AC3E}">
        <p14:creationId xmlns:p14="http://schemas.microsoft.com/office/powerpoint/2010/main" val="226592423"/>
      </p:ext>
    </p:extLst>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wo columns with header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0721" y="1353741"/>
            <a:ext cx="3886200" cy="479822"/>
          </a:xfrm>
        </p:spPr>
        <p:txBody>
          <a:bodyPr lIns="0" anchor="t">
            <a:noAutofit/>
          </a:bodyPr>
          <a:lstStyle>
            <a:lvl1pPr marL="0" indent="0">
              <a:buNone/>
              <a:defRPr sz="1500" b="1" cap="all" spc="38" baseline="0">
                <a:solidFill>
                  <a:srgbClr val="666666"/>
                </a:solidFill>
                <a:latin typeface="Segoe UI" pitchFamily="34" charset="0"/>
                <a:ea typeface="Segoe UI" pitchFamily="34" charset="0"/>
                <a:cs typeface="Segoe UI" pitchFamily="34" charset="0"/>
              </a:defRPr>
            </a:lvl1pPr>
            <a:lvl2pPr marL="343356" indent="0">
              <a:buNone/>
              <a:defRPr sz="1500" b="1"/>
            </a:lvl2pPr>
            <a:lvl3pPr marL="686713" indent="0">
              <a:buNone/>
              <a:defRPr sz="1400" b="1"/>
            </a:lvl3pPr>
            <a:lvl4pPr marL="1030069" indent="0">
              <a:buNone/>
              <a:defRPr sz="1200" b="1"/>
            </a:lvl4pPr>
            <a:lvl5pPr marL="1373425" indent="0">
              <a:buNone/>
              <a:defRPr sz="1200" b="1"/>
            </a:lvl5pPr>
            <a:lvl6pPr marL="1716782" indent="0">
              <a:buNone/>
              <a:defRPr sz="1200" b="1"/>
            </a:lvl6pPr>
            <a:lvl7pPr marL="2060138" indent="0">
              <a:buNone/>
              <a:defRPr sz="1200" b="1"/>
            </a:lvl7pPr>
            <a:lvl8pPr marL="2403494" indent="0">
              <a:buNone/>
              <a:defRPr sz="1200" b="1"/>
            </a:lvl8pPr>
            <a:lvl9pPr marL="274685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60721" y="1828800"/>
            <a:ext cx="3886200" cy="2628900"/>
          </a:xfrm>
        </p:spPr>
        <p:txBody>
          <a:bodyPr lIns="0">
            <a:noAutofit/>
          </a:bodyPr>
          <a:lstStyle>
            <a:lvl1pPr marL="240350" indent="-240350">
              <a:buFont typeface="Wingdings" pitchFamily="2" charset="2"/>
              <a:buChar char="§"/>
              <a:defRPr sz="1800">
                <a:solidFill>
                  <a:srgbClr val="666666"/>
                </a:solidFill>
              </a:defRPr>
            </a:lvl1pPr>
            <a:lvl2pPr marL="557955" indent="-214598">
              <a:buFont typeface="Wingdings" pitchFamily="2" charset="2"/>
              <a:buChar char="§"/>
              <a:defRPr sz="1500">
                <a:solidFill>
                  <a:srgbClr val="666666"/>
                </a:solidFill>
              </a:defRPr>
            </a:lvl2pPr>
            <a:lvl3pPr marL="858391" indent="-171677">
              <a:buFont typeface="Wingdings" pitchFamily="2" charset="2"/>
              <a:buChar char="§"/>
              <a:defRPr sz="1400">
                <a:solidFill>
                  <a:srgbClr val="666666"/>
                </a:solidFill>
              </a:defRPr>
            </a:lvl3pPr>
            <a:lvl4pPr marL="1201747" indent="-171677">
              <a:buFont typeface="Wingdings" pitchFamily="2" charset="2"/>
              <a:buChar char="§"/>
              <a:defRPr sz="1200">
                <a:solidFill>
                  <a:srgbClr val="666666"/>
                </a:solidFill>
              </a:defRPr>
            </a:lvl4pPr>
            <a:lvl5pPr marL="1545104" indent="-171677">
              <a:buFont typeface="Wingdings" pitchFamily="2" charset="2"/>
              <a:buChar char="§"/>
              <a:defRPr sz="1200">
                <a:solidFill>
                  <a:srgbClr val="666666"/>
                </a:solidFill>
              </a:defRPr>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89830" y="1353741"/>
            <a:ext cx="3889375" cy="479822"/>
          </a:xfrm>
        </p:spPr>
        <p:txBody>
          <a:bodyPr lIns="0" anchor="t">
            <a:noAutofit/>
          </a:bodyPr>
          <a:lstStyle>
            <a:lvl1pPr marL="0" indent="0">
              <a:buNone/>
              <a:defRPr lang="en-US" sz="1500" b="1" kern="1200" cap="all" spc="38" baseline="0" dirty="0" smtClean="0">
                <a:solidFill>
                  <a:srgbClr val="666666"/>
                </a:solidFill>
                <a:latin typeface="Segoe UI" pitchFamily="34" charset="0"/>
                <a:ea typeface="Segoe UI" pitchFamily="34" charset="0"/>
                <a:cs typeface="Segoe UI" pitchFamily="34" charset="0"/>
              </a:defRPr>
            </a:lvl1pPr>
            <a:lvl2pPr marL="343356" indent="0">
              <a:buNone/>
              <a:defRPr sz="1500" b="1"/>
            </a:lvl2pPr>
            <a:lvl3pPr marL="686713" indent="0">
              <a:buNone/>
              <a:defRPr sz="1400" b="1"/>
            </a:lvl3pPr>
            <a:lvl4pPr marL="1030069" indent="0">
              <a:buNone/>
              <a:defRPr sz="1200" b="1"/>
            </a:lvl4pPr>
            <a:lvl5pPr marL="1373425" indent="0">
              <a:buNone/>
              <a:defRPr sz="1200" b="1"/>
            </a:lvl5pPr>
            <a:lvl6pPr marL="1716782" indent="0">
              <a:buNone/>
              <a:defRPr sz="1200" b="1"/>
            </a:lvl6pPr>
            <a:lvl7pPr marL="2060138" indent="0">
              <a:buNone/>
              <a:defRPr sz="1200" b="1"/>
            </a:lvl7pPr>
            <a:lvl8pPr marL="2403494" indent="0">
              <a:buNone/>
              <a:defRPr sz="1200" b="1"/>
            </a:lvl8pPr>
            <a:lvl9pPr marL="274685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789830" y="1828800"/>
            <a:ext cx="3889375" cy="2628900"/>
          </a:xfrm>
        </p:spPr>
        <p:txBody>
          <a:bodyPr lIns="0">
            <a:noAutofit/>
          </a:bodyPr>
          <a:lstStyle>
            <a:lvl1pPr marL="240350" indent="-240350">
              <a:buFont typeface="Wingdings" pitchFamily="2" charset="2"/>
              <a:buChar char="§"/>
              <a:defRPr sz="1800">
                <a:solidFill>
                  <a:srgbClr val="666666"/>
                </a:solidFill>
              </a:defRPr>
            </a:lvl1pPr>
            <a:lvl2pPr marL="557955" indent="-214598">
              <a:buFont typeface="Wingdings" pitchFamily="2" charset="2"/>
              <a:buChar char="§"/>
              <a:defRPr sz="1500">
                <a:solidFill>
                  <a:srgbClr val="666666"/>
                </a:solidFill>
              </a:defRPr>
            </a:lvl2pPr>
            <a:lvl3pPr marL="858391" indent="-171677">
              <a:buFont typeface="Wingdings" pitchFamily="2" charset="2"/>
              <a:buChar char="§"/>
              <a:defRPr sz="1400">
                <a:solidFill>
                  <a:srgbClr val="666666"/>
                </a:solidFill>
              </a:defRPr>
            </a:lvl3pPr>
            <a:lvl4pPr marL="1201747" indent="-171677">
              <a:buFont typeface="Wingdings" pitchFamily="2" charset="2"/>
              <a:buChar char="§"/>
              <a:defRPr sz="1200">
                <a:solidFill>
                  <a:srgbClr val="666666"/>
                </a:solidFill>
              </a:defRPr>
            </a:lvl4pPr>
            <a:lvl5pPr marL="1545104" indent="-171677">
              <a:buFont typeface="Wingdings" pitchFamily="2" charset="2"/>
              <a:buChar char="§"/>
              <a:defRPr sz="1200">
                <a:solidFill>
                  <a:srgbClr val="666666"/>
                </a:solidFill>
              </a:defRPr>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12"/>
          <p:cNvSpPr>
            <a:spLocks noGrp="1"/>
          </p:cNvSpPr>
          <p:nvPr>
            <p:ph type="body" sz="quarter" idx="13" hasCustomPrompt="1"/>
          </p:nvPr>
        </p:nvSpPr>
        <p:spPr>
          <a:xfrm>
            <a:off x="457204" y="1028702"/>
            <a:ext cx="8182513"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9" name="Title 1"/>
          <p:cNvSpPr>
            <a:spLocks noGrp="1"/>
          </p:cNvSpPr>
          <p:nvPr>
            <p:ph type="title"/>
          </p:nvPr>
        </p:nvSpPr>
        <p:spPr>
          <a:xfrm>
            <a:off x="420533" y="186928"/>
            <a:ext cx="8229600" cy="857250"/>
          </a:xfrm>
        </p:spPr>
        <p:txBody>
          <a:bodyPr lIns="0"/>
          <a:lstStyle>
            <a:lvl1pPr algn="l">
              <a:defRPr/>
            </a:lvl1pPr>
          </a:lstStyle>
          <a:p>
            <a:r>
              <a:rPr lang="en-US" smtClean="0"/>
              <a:t>Click to edit Master title style</a:t>
            </a:r>
            <a:endParaRPr lang="en-US" dirty="0"/>
          </a:p>
        </p:txBody>
      </p:sp>
      <p:sp>
        <p:nvSpPr>
          <p:cNvPr id="12" name="Date Placeholder 11"/>
          <p:cNvSpPr>
            <a:spLocks noGrp="1"/>
          </p:cNvSpPr>
          <p:nvPr>
            <p:ph type="dt" sz="half" idx="15"/>
          </p:nvPr>
        </p:nvSpPr>
        <p:spPr>
          <a:xfrm>
            <a:off x="905332" y="4743450"/>
            <a:ext cx="916071" cy="114300"/>
          </a:xfrm>
          <a:prstGeom prst="rect">
            <a:avLst/>
          </a:prstGeom>
        </p:spPr>
        <p:txBody>
          <a:bodyPr/>
          <a:lstStyle/>
          <a:p>
            <a:fld id="{939A9784-E11C-4866-94B9-8D8EADD0446E}" type="datetimeFigureOut">
              <a:rPr lang="en-US" smtClean="0"/>
              <a:pPr/>
              <a:t>6/10/2014</a:t>
            </a:fld>
            <a:endParaRPr lang="en-US"/>
          </a:p>
        </p:txBody>
      </p:sp>
      <p:sp>
        <p:nvSpPr>
          <p:cNvPr id="13" name="Slide Number Placeholder 12"/>
          <p:cNvSpPr>
            <a:spLocks noGrp="1"/>
          </p:cNvSpPr>
          <p:nvPr>
            <p:ph type="sldNum" sz="quarter" idx="16"/>
          </p:nvPr>
        </p:nvSpPr>
        <p:spPr>
          <a:xfrm>
            <a:off x="460721" y="4743450"/>
            <a:ext cx="387316" cy="114300"/>
          </a:xfrm>
          <a:prstGeom prst="rect">
            <a:avLst/>
          </a:prstGeom>
        </p:spPr>
        <p:txBody>
          <a:bodyPr/>
          <a:lstStyle/>
          <a:p>
            <a:fld id="{125F6646-975B-4C74-80DD-EF324C50A5E5}" type="slidenum">
              <a:rPr lang="en-US" smtClean="0"/>
              <a:pPr/>
              <a:t>‹#›</a:t>
            </a:fld>
            <a:endParaRPr lang="en-US"/>
          </a:p>
        </p:txBody>
      </p:sp>
      <p:sp>
        <p:nvSpPr>
          <p:cNvPr id="14" name="Footer Placeholder 13"/>
          <p:cNvSpPr>
            <a:spLocks noGrp="1"/>
          </p:cNvSpPr>
          <p:nvPr>
            <p:ph type="ftr" sz="quarter" idx="17"/>
          </p:nvPr>
        </p:nvSpPr>
        <p:spPr>
          <a:xfrm>
            <a:off x="460724" y="4846239"/>
            <a:ext cx="1360679" cy="96431"/>
          </a:xfrm>
          <a:prstGeom prst="rect">
            <a:avLst/>
          </a:prstGeom>
        </p:spPr>
        <p:txBody>
          <a:bodyPr/>
          <a:lstStyle/>
          <a:p>
            <a:endParaRPr lang="en-US"/>
          </a:p>
        </p:txBody>
      </p:sp>
      <p:sp>
        <p:nvSpPr>
          <p:cNvPr id="20" name="Text Placeholder 3"/>
          <p:cNvSpPr>
            <a:spLocks noGrp="1"/>
          </p:cNvSpPr>
          <p:nvPr>
            <p:ph type="body" sz="half" idx="18"/>
          </p:nvPr>
        </p:nvSpPr>
        <p:spPr>
          <a:xfrm>
            <a:off x="457200" y="4457700"/>
            <a:ext cx="7162800" cy="228600"/>
          </a:xfrm>
        </p:spPr>
        <p:txBody>
          <a:bodyPr>
            <a:noAutofit/>
          </a:bodyPr>
          <a:lstStyle>
            <a:lvl1pPr marL="0" indent="0">
              <a:lnSpc>
                <a:spcPts val="1352"/>
              </a:lnSpc>
              <a:spcBef>
                <a:spcPts val="0"/>
              </a:spcBef>
              <a:spcAft>
                <a:spcPts val="0"/>
              </a:spcAft>
              <a:buNone/>
              <a:defRPr sz="1100" kern="12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Tree>
    <p:extLst>
      <p:ext uri="{BB962C8B-B14F-4D97-AF65-F5344CB8AC3E}">
        <p14:creationId xmlns:p14="http://schemas.microsoft.com/office/powerpoint/2010/main" val="2336693809"/>
      </p:ext>
    </p:extLst>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wo column on three column grid (right)">
    <p:spTree>
      <p:nvGrpSpPr>
        <p:cNvPr id="1" name=""/>
        <p:cNvGrpSpPr/>
        <p:nvPr/>
      </p:nvGrpSpPr>
      <p:grpSpPr>
        <a:xfrm>
          <a:off x="0" y="0"/>
          <a:ext cx="0" cy="0"/>
          <a:chOff x="0" y="0"/>
          <a:chExt cx="0" cy="0"/>
        </a:xfrm>
      </p:grpSpPr>
      <p:sp>
        <p:nvSpPr>
          <p:cNvPr id="14" name="Content Placeholder 3"/>
          <p:cNvSpPr>
            <a:spLocks noGrp="1"/>
          </p:cNvSpPr>
          <p:nvPr>
            <p:ph sz="half" idx="14"/>
          </p:nvPr>
        </p:nvSpPr>
        <p:spPr>
          <a:xfrm>
            <a:off x="3368280" y="1353743"/>
            <a:ext cx="5328131" cy="3103959"/>
          </a:xfrm>
        </p:spPr>
        <p:txBody>
          <a:bodyPr lIns="0">
            <a:noAutofit/>
          </a:bodyPr>
          <a:lstStyle>
            <a:lvl1pPr marL="257517" indent="-257517">
              <a:buFont typeface="Wingdings" pitchFamily="2" charset="2"/>
              <a:buChar char="§"/>
              <a:defRPr lang="en-US" sz="1800" kern="1200" dirty="0" smtClean="0">
                <a:solidFill>
                  <a:srgbClr val="666666"/>
                </a:solidFill>
                <a:latin typeface="Segoe UI" pitchFamily="34" charset="0"/>
                <a:ea typeface="Segoe UI" pitchFamily="34" charset="0"/>
                <a:cs typeface="Segoe UI" pitchFamily="34" charset="0"/>
              </a:defRPr>
            </a:lvl1pPr>
            <a:lvl2pPr marL="557955" indent="-214598">
              <a:buFont typeface="Wingdings" pitchFamily="2" charset="2"/>
              <a:buChar char="§"/>
              <a:defRPr sz="1500">
                <a:solidFill>
                  <a:srgbClr val="666666"/>
                </a:solidFill>
              </a:defRPr>
            </a:lvl2pPr>
            <a:lvl3pPr marL="858391" indent="-171677">
              <a:buFont typeface="Wingdings" pitchFamily="2" charset="2"/>
              <a:buChar char="§"/>
              <a:defRPr sz="1500">
                <a:solidFill>
                  <a:srgbClr val="666666"/>
                </a:solidFill>
              </a:defRPr>
            </a:lvl3pPr>
            <a:lvl4pPr marL="1201747" indent="-171677">
              <a:buFont typeface="Wingdings" pitchFamily="2" charset="2"/>
              <a:buChar char="§"/>
              <a:defRPr sz="1400">
                <a:solidFill>
                  <a:srgbClr val="666666"/>
                </a:solidFill>
              </a:defRPr>
            </a:lvl4pPr>
            <a:lvl5pPr marL="1545104" indent="-171677">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marL="240350" lvl="0"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Click to edit Master text styles</a:t>
            </a:r>
          </a:p>
          <a:p>
            <a:pPr marL="240350" lvl="1"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Second level</a:t>
            </a:r>
          </a:p>
          <a:p>
            <a:pPr marL="240350" lvl="2"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Third level</a:t>
            </a:r>
          </a:p>
          <a:p>
            <a:pPr marL="240350" lvl="3"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Fourth level</a:t>
            </a:r>
          </a:p>
          <a:p>
            <a:pPr marL="240350" lvl="4"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Fifth level</a:t>
            </a:r>
            <a:endParaRPr lang="en-US" dirty="0"/>
          </a:p>
        </p:txBody>
      </p:sp>
      <p:sp>
        <p:nvSpPr>
          <p:cNvPr id="13" name="Content Placeholder 3"/>
          <p:cNvSpPr>
            <a:spLocks noGrp="1"/>
          </p:cNvSpPr>
          <p:nvPr>
            <p:ph sz="half" idx="15"/>
          </p:nvPr>
        </p:nvSpPr>
        <p:spPr>
          <a:xfrm>
            <a:off x="465498" y="1353743"/>
            <a:ext cx="2463545" cy="3103959"/>
          </a:xfrm>
        </p:spPr>
        <p:txBody>
          <a:bodyPr lIns="0">
            <a:noAutofit/>
          </a:bodyPr>
          <a:lstStyle>
            <a:lvl1pPr marL="257517" indent="-257517">
              <a:buFont typeface="Wingdings" pitchFamily="2" charset="2"/>
              <a:buChar char="§"/>
              <a:defRPr lang="en-US" sz="1800" kern="1200" dirty="0" smtClean="0">
                <a:solidFill>
                  <a:srgbClr val="666666"/>
                </a:solidFill>
                <a:latin typeface="Segoe UI" pitchFamily="34" charset="0"/>
                <a:ea typeface="Segoe UI" pitchFamily="34" charset="0"/>
                <a:cs typeface="Segoe UI" pitchFamily="34" charset="0"/>
              </a:defRPr>
            </a:lvl1pPr>
            <a:lvl2pPr marL="557955" indent="-214598">
              <a:buFont typeface="Wingdings" pitchFamily="2" charset="2"/>
              <a:buChar char="§"/>
              <a:defRPr sz="1500">
                <a:solidFill>
                  <a:srgbClr val="666666"/>
                </a:solidFill>
              </a:defRPr>
            </a:lvl2pPr>
            <a:lvl3pPr marL="858391" indent="-171677">
              <a:buFont typeface="Wingdings" pitchFamily="2" charset="2"/>
              <a:buChar char="§"/>
              <a:defRPr sz="1500">
                <a:solidFill>
                  <a:srgbClr val="666666"/>
                </a:solidFill>
              </a:defRPr>
            </a:lvl3pPr>
            <a:lvl4pPr marL="1201747" indent="-171677">
              <a:buFont typeface="Wingdings" pitchFamily="2" charset="2"/>
              <a:buChar char="§"/>
              <a:defRPr sz="1400">
                <a:solidFill>
                  <a:srgbClr val="666666"/>
                </a:solidFill>
              </a:defRPr>
            </a:lvl4pPr>
            <a:lvl5pPr marL="1545104" indent="-171677">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marL="240350" lvl="0"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Click to edit Master text styles</a:t>
            </a:r>
          </a:p>
          <a:p>
            <a:pPr marL="240350" lvl="1"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Second level</a:t>
            </a:r>
          </a:p>
          <a:p>
            <a:pPr marL="240350" lvl="2"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Third level</a:t>
            </a:r>
          </a:p>
          <a:p>
            <a:pPr marL="240350" lvl="3"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Fourth level</a:t>
            </a:r>
          </a:p>
          <a:p>
            <a:pPr marL="240350" lvl="4"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Fifth level</a:t>
            </a:r>
            <a:endParaRPr lang="en-US" dirty="0"/>
          </a:p>
        </p:txBody>
      </p:sp>
      <p:sp>
        <p:nvSpPr>
          <p:cNvPr id="15"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9"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9" name="Date Placeholder 8"/>
          <p:cNvSpPr>
            <a:spLocks noGrp="1"/>
          </p:cNvSpPr>
          <p:nvPr>
            <p:ph type="dt" sz="half" idx="16"/>
          </p:nvPr>
        </p:nvSpPr>
        <p:spPr>
          <a:xfrm>
            <a:off x="905332" y="4743450"/>
            <a:ext cx="916071" cy="114300"/>
          </a:xfrm>
          <a:prstGeom prst="rect">
            <a:avLst/>
          </a:prstGeom>
        </p:spPr>
        <p:txBody>
          <a:bodyPr/>
          <a:lstStyle/>
          <a:p>
            <a:fld id="{939A9784-E11C-4866-94B9-8D8EADD0446E}" type="datetimeFigureOut">
              <a:rPr lang="en-US" smtClean="0"/>
              <a:pPr/>
              <a:t>6/10/2014</a:t>
            </a:fld>
            <a:endParaRPr lang="en-US"/>
          </a:p>
        </p:txBody>
      </p:sp>
      <p:sp>
        <p:nvSpPr>
          <p:cNvPr id="10" name="Slide Number Placeholder 9"/>
          <p:cNvSpPr>
            <a:spLocks noGrp="1"/>
          </p:cNvSpPr>
          <p:nvPr>
            <p:ph type="sldNum" sz="quarter" idx="17"/>
          </p:nvPr>
        </p:nvSpPr>
        <p:spPr>
          <a:xfrm>
            <a:off x="460721" y="4743450"/>
            <a:ext cx="387316" cy="114300"/>
          </a:xfrm>
          <a:prstGeom prst="rect">
            <a:avLst/>
          </a:prstGeom>
        </p:spPr>
        <p:txBody>
          <a:bodyPr/>
          <a:lstStyle/>
          <a:p>
            <a:fld id="{125F6646-975B-4C74-80DD-EF324C50A5E5}" type="slidenum">
              <a:rPr lang="en-US" smtClean="0"/>
              <a:pPr/>
              <a:t>‹#›</a:t>
            </a:fld>
            <a:endParaRPr lang="en-US"/>
          </a:p>
        </p:txBody>
      </p:sp>
      <p:sp>
        <p:nvSpPr>
          <p:cNvPr id="11" name="Footer Placeholder 10"/>
          <p:cNvSpPr>
            <a:spLocks noGrp="1"/>
          </p:cNvSpPr>
          <p:nvPr>
            <p:ph type="ftr" sz="quarter" idx="18"/>
          </p:nvPr>
        </p:nvSpPr>
        <p:spPr>
          <a:xfrm>
            <a:off x="460724" y="4846239"/>
            <a:ext cx="1360679" cy="96431"/>
          </a:xfrm>
          <a:prstGeom prst="rect">
            <a:avLst/>
          </a:prstGeom>
        </p:spPr>
        <p:txBody>
          <a:bodyPr/>
          <a:lstStyle/>
          <a:p>
            <a:endParaRPr lang="en-US"/>
          </a:p>
        </p:txBody>
      </p:sp>
      <p:sp>
        <p:nvSpPr>
          <p:cNvPr id="16"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Tree>
    <p:extLst>
      <p:ext uri="{BB962C8B-B14F-4D97-AF65-F5344CB8AC3E}">
        <p14:creationId xmlns:p14="http://schemas.microsoft.com/office/powerpoint/2010/main" val="357402380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2599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wo column on three column grid with headers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60724" y="1353741"/>
            <a:ext cx="2468319" cy="479822"/>
          </a:xfrm>
        </p:spPr>
        <p:txBody>
          <a:bodyPr lIns="0" anchor="t">
            <a:noAutofit/>
          </a:bodyPr>
          <a:lstStyle>
            <a:lvl1pPr marL="0" indent="0">
              <a:buNone/>
              <a:defRPr sz="1500" b="1" cap="all" spc="38" baseline="0">
                <a:solidFill>
                  <a:srgbClr val="666666"/>
                </a:solidFill>
                <a:latin typeface="Segoe UI" pitchFamily="34" charset="0"/>
                <a:ea typeface="Segoe UI" pitchFamily="34" charset="0"/>
                <a:cs typeface="Segoe UI" pitchFamily="34" charset="0"/>
              </a:defRPr>
            </a:lvl1pPr>
            <a:lvl2pPr marL="343356" indent="0">
              <a:buNone/>
              <a:defRPr sz="1500" b="1"/>
            </a:lvl2pPr>
            <a:lvl3pPr marL="686713" indent="0">
              <a:buNone/>
              <a:defRPr sz="1400" b="1"/>
            </a:lvl3pPr>
            <a:lvl4pPr marL="1030069" indent="0">
              <a:buNone/>
              <a:defRPr sz="1200" b="1"/>
            </a:lvl4pPr>
            <a:lvl5pPr marL="1373425" indent="0">
              <a:buNone/>
              <a:defRPr sz="1200" b="1"/>
            </a:lvl5pPr>
            <a:lvl6pPr marL="1716782" indent="0">
              <a:buNone/>
              <a:defRPr sz="1200" b="1"/>
            </a:lvl6pPr>
            <a:lvl7pPr marL="2060138" indent="0">
              <a:buNone/>
              <a:defRPr sz="1200" b="1"/>
            </a:lvl7pPr>
            <a:lvl8pPr marL="2403494" indent="0">
              <a:buNone/>
              <a:defRPr sz="1200" b="1"/>
            </a:lvl8pPr>
            <a:lvl9pPr marL="2746850" indent="0">
              <a:buNone/>
              <a:defRPr sz="1200" b="1"/>
            </a:lvl9pPr>
          </a:lstStyle>
          <a:p>
            <a:pPr lvl="0"/>
            <a:r>
              <a:rPr lang="en-US" dirty="0" smtClean="0"/>
              <a:t>Click to Edit Headline</a:t>
            </a:r>
          </a:p>
        </p:txBody>
      </p:sp>
      <p:sp>
        <p:nvSpPr>
          <p:cNvPr id="5" name="Text Placeholder 4"/>
          <p:cNvSpPr>
            <a:spLocks noGrp="1"/>
          </p:cNvSpPr>
          <p:nvPr>
            <p:ph type="body" sz="quarter" idx="3" hasCustomPrompt="1"/>
          </p:nvPr>
        </p:nvSpPr>
        <p:spPr>
          <a:xfrm>
            <a:off x="3368277" y="1353741"/>
            <a:ext cx="5334000" cy="479822"/>
          </a:xfrm>
        </p:spPr>
        <p:txBody>
          <a:bodyPr lIns="0" anchor="t">
            <a:noAutofit/>
          </a:bodyPr>
          <a:lstStyle>
            <a:lvl1pPr marL="0" indent="0">
              <a:buNone/>
              <a:defRPr lang="en-US" sz="1500" b="1" kern="1200" cap="all" spc="38" baseline="0" dirty="0" smtClean="0">
                <a:solidFill>
                  <a:srgbClr val="666666"/>
                </a:solidFill>
                <a:latin typeface="Segoe UI" pitchFamily="34" charset="0"/>
                <a:ea typeface="Segoe UI" pitchFamily="34" charset="0"/>
                <a:cs typeface="Segoe UI" pitchFamily="34" charset="0"/>
              </a:defRPr>
            </a:lvl1pPr>
            <a:lvl2pPr marL="343356" indent="0">
              <a:buNone/>
              <a:defRPr sz="1500" b="1"/>
            </a:lvl2pPr>
            <a:lvl3pPr marL="686713" indent="0">
              <a:buNone/>
              <a:defRPr sz="1400" b="1"/>
            </a:lvl3pPr>
            <a:lvl4pPr marL="1030069" indent="0">
              <a:buNone/>
              <a:defRPr sz="1200" b="1"/>
            </a:lvl4pPr>
            <a:lvl5pPr marL="1373425" indent="0">
              <a:buNone/>
              <a:defRPr sz="1200" b="1"/>
            </a:lvl5pPr>
            <a:lvl6pPr marL="1716782" indent="0">
              <a:buNone/>
              <a:defRPr sz="1200" b="1"/>
            </a:lvl6pPr>
            <a:lvl7pPr marL="2060138" indent="0">
              <a:buNone/>
              <a:defRPr sz="1200" b="1"/>
            </a:lvl7pPr>
            <a:lvl8pPr marL="2403494" indent="0">
              <a:buNone/>
              <a:defRPr sz="1200" b="1"/>
            </a:lvl8pPr>
            <a:lvl9pPr marL="2746850" indent="0">
              <a:buNone/>
              <a:defRPr sz="1200" b="1"/>
            </a:lvl9pPr>
          </a:lstStyle>
          <a:p>
            <a:pPr lvl="0"/>
            <a:r>
              <a:rPr lang="en-US" dirty="0" smtClean="0"/>
              <a:t>Click to edit Headline</a:t>
            </a:r>
          </a:p>
        </p:txBody>
      </p:sp>
      <p:sp>
        <p:nvSpPr>
          <p:cNvPr id="16" name="Content Placeholder 3"/>
          <p:cNvSpPr>
            <a:spLocks noGrp="1"/>
          </p:cNvSpPr>
          <p:nvPr>
            <p:ph sz="half" idx="14"/>
          </p:nvPr>
        </p:nvSpPr>
        <p:spPr>
          <a:xfrm>
            <a:off x="3368280" y="1828800"/>
            <a:ext cx="5328131" cy="2628900"/>
          </a:xfrm>
        </p:spPr>
        <p:txBody>
          <a:bodyPr lIns="0">
            <a:noAutofit/>
          </a:bodyPr>
          <a:lstStyle>
            <a:lvl1pPr marL="257517" indent="-257517">
              <a:buFont typeface="Wingdings" pitchFamily="2" charset="2"/>
              <a:buChar char="§"/>
              <a:defRPr lang="en-US" sz="1800" kern="1200" dirty="0" smtClean="0">
                <a:solidFill>
                  <a:srgbClr val="666666"/>
                </a:solidFill>
                <a:latin typeface="Segoe UI" pitchFamily="34" charset="0"/>
                <a:ea typeface="Segoe UI" pitchFamily="34" charset="0"/>
                <a:cs typeface="Segoe UI" pitchFamily="34" charset="0"/>
              </a:defRPr>
            </a:lvl1pPr>
            <a:lvl2pPr marL="557955" indent="-214598">
              <a:buFont typeface="Wingdings" pitchFamily="2" charset="2"/>
              <a:buChar char="§"/>
              <a:defRPr sz="1500">
                <a:solidFill>
                  <a:srgbClr val="666666"/>
                </a:solidFill>
              </a:defRPr>
            </a:lvl2pPr>
            <a:lvl3pPr marL="858391" indent="-171677">
              <a:buFont typeface="Wingdings" pitchFamily="2" charset="2"/>
              <a:buChar char="§"/>
              <a:defRPr sz="1500">
                <a:solidFill>
                  <a:srgbClr val="666666"/>
                </a:solidFill>
              </a:defRPr>
            </a:lvl3pPr>
            <a:lvl4pPr marL="1201747" indent="-171677">
              <a:buFont typeface="Wingdings" pitchFamily="2" charset="2"/>
              <a:buChar char="§"/>
              <a:defRPr sz="1400">
                <a:solidFill>
                  <a:srgbClr val="666666"/>
                </a:solidFill>
              </a:defRPr>
            </a:lvl4pPr>
            <a:lvl5pPr marL="1545104" indent="-171677">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marL="240350" lvl="0"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Click to edit Master text styles</a:t>
            </a:r>
          </a:p>
          <a:p>
            <a:pPr marL="240350" lvl="1"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Second level</a:t>
            </a:r>
          </a:p>
          <a:p>
            <a:pPr marL="240350" lvl="2"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Third level</a:t>
            </a:r>
          </a:p>
          <a:p>
            <a:pPr marL="240350" lvl="3"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Fourth level</a:t>
            </a:r>
          </a:p>
          <a:p>
            <a:pPr marL="240350" lvl="4"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Fifth level</a:t>
            </a:r>
            <a:endParaRPr lang="en-US" dirty="0"/>
          </a:p>
        </p:txBody>
      </p:sp>
      <p:sp>
        <p:nvSpPr>
          <p:cNvPr id="15" name="Content Placeholder 3"/>
          <p:cNvSpPr>
            <a:spLocks noGrp="1"/>
          </p:cNvSpPr>
          <p:nvPr>
            <p:ph sz="half" idx="15"/>
          </p:nvPr>
        </p:nvSpPr>
        <p:spPr>
          <a:xfrm>
            <a:off x="465498" y="1828800"/>
            <a:ext cx="2463545" cy="2628900"/>
          </a:xfrm>
        </p:spPr>
        <p:txBody>
          <a:bodyPr lIns="0">
            <a:noAutofit/>
          </a:bodyPr>
          <a:lstStyle>
            <a:lvl1pPr marL="257517" indent="-257517">
              <a:buFont typeface="Wingdings" pitchFamily="2" charset="2"/>
              <a:buChar char="§"/>
              <a:defRPr lang="en-US" sz="1800" kern="1200" dirty="0" smtClean="0">
                <a:solidFill>
                  <a:srgbClr val="666666"/>
                </a:solidFill>
                <a:latin typeface="Segoe UI" pitchFamily="34" charset="0"/>
                <a:ea typeface="Segoe UI" pitchFamily="34" charset="0"/>
                <a:cs typeface="Segoe UI" pitchFamily="34" charset="0"/>
              </a:defRPr>
            </a:lvl1pPr>
            <a:lvl2pPr marL="557955" indent="-214598">
              <a:buFont typeface="Wingdings" pitchFamily="2" charset="2"/>
              <a:buChar char="§"/>
              <a:defRPr sz="1500">
                <a:solidFill>
                  <a:srgbClr val="666666"/>
                </a:solidFill>
              </a:defRPr>
            </a:lvl2pPr>
            <a:lvl3pPr marL="858391" indent="-171677">
              <a:buFont typeface="Wingdings" pitchFamily="2" charset="2"/>
              <a:buChar char="§"/>
              <a:defRPr sz="1500">
                <a:solidFill>
                  <a:srgbClr val="666666"/>
                </a:solidFill>
              </a:defRPr>
            </a:lvl3pPr>
            <a:lvl4pPr marL="1201747" indent="-171677">
              <a:buFont typeface="Wingdings" pitchFamily="2" charset="2"/>
              <a:buChar char="§"/>
              <a:defRPr sz="1400">
                <a:solidFill>
                  <a:srgbClr val="666666"/>
                </a:solidFill>
              </a:defRPr>
            </a:lvl4pPr>
            <a:lvl5pPr marL="1545104" indent="-171677">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marL="240350" lvl="0"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Click to edit Master text styles</a:t>
            </a:r>
          </a:p>
          <a:p>
            <a:pPr marL="240350" lvl="1"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Second level</a:t>
            </a:r>
          </a:p>
          <a:p>
            <a:pPr marL="240350" lvl="2"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Third level</a:t>
            </a:r>
          </a:p>
          <a:p>
            <a:pPr marL="240350" lvl="3"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Fourth level</a:t>
            </a:r>
          </a:p>
          <a:p>
            <a:pPr marL="240350" lvl="4"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Fifth level</a:t>
            </a:r>
            <a:endParaRPr lang="en-US" dirty="0"/>
          </a:p>
        </p:txBody>
      </p:sp>
      <p:sp>
        <p:nvSpPr>
          <p:cNvPr id="13"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17"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2" name="Date Placeholder 11"/>
          <p:cNvSpPr>
            <a:spLocks noGrp="1"/>
          </p:cNvSpPr>
          <p:nvPr>
            <p:ph type="dt" sz="half" idx="16"/>
          </p:nvPr>
        </p:nvSpPr>
        <p:spPr>
          <a:xfrm>
            <a:off x="905332" y="4743450"/>
            <a:ext cx="916071" cy="114300"/>
          </a:xfrm>
          <a:prstGeom prst="rect">
            <a:avLst/>
          </a:prstGeom>
        </p:spPr>
        <p:txBody>
          <a:bodyPr/>
          <a:lstStyle/>
          <a:p>
            <a:fld id="{939A9784-E11C-4866-94B9-8D8EADD0446E}" type="datetimeFigureOut">
              <a:rPr lang="en-US" smtClean="0"/>
              <a:pPr/>
              <a:t>6/10/2014</a:t>
            </a:fld>
            <a:endParaRPr lang="en-US"/>
          </a:p>
        </p:txBody>
      </p:sp>
      <p:sp>
        <p:nvSpPr>
          <p:cNvPr id="14" name="Slide Number Placeholder 13"/>
          <p:cNvSpPr>
            <a:spLocks noGrp="1"/>
          </p:cNvSpPr>
          <p:nvPr>
            <p:ph type="sldNum" sz="quarter" idx="17"/>
          </p:nvPr>
        </p:nvSpPr>
        <p:spPr>
          <a:xfrm>
            <a:off x="460721" y="4743450"/>
            <a:ext cx="387316" cy="114300"/>
          </a:xfrm>
          <a:prstGeom prst="rect">
            <a:avLst/>
          </a:prstGeom>
        </p:spPr>
        <p:txBody>
          <a:bodyPr/>
          <a:lstStyle/>
          <a:p>
            <a:fld id="{125F6646-975B-4C74-80DD-EF324C50A5E5}" type="slidenum">
              <a:rPr lang="en-US" smtClean="0"/>
              <a:pPr/>
              <a:t>‹#›</a:t>
            </a:fld>
            <a:endParaRPr lang="en-US"/>
          </a:p>
        </p:txBody>
      </p:sp>
      <p:sp>
        <p:nvSpPr>
          <p:cNvPr id="21" name="Footer Placeholder 20"/>
          <p:cNvSpPr>
            <a:spLocks noGrp="1"/>
          </p:cNvSpPr>
          <p:nvPr>
            <p:ph type="ftr" sz="quarter" idx="18"/>
          </p:nvPr>
        </p:nvSpPr>
        <p:spPr>
          <a:xfrm>
            <a:off x="460724" y="4846239"/>
            <a:ext cx="1360679" cy="96431"/>
          </a:xfrm>
          <a:prstGeom prst="rect">
            <a:avLst/>
          </a:prstGeom>
        </p:spPr>
        <p:txBody>
          <a:bodyPr/>
          <a:lstStyle/>
          <a:p>
            <a:endParaRPr lang="en-US"/>
          </a:p>
        </p:txBody>
      </p:sp>
      <p:sp>
        <p:nvSpPr>
          <p:cNvPr id="22"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Tree>
    <p:extLst>
      <p:ext uri="{BB962C8B-B14F-4D97-AF65-F5344CB8AC3E}">
        <p14:creationId xmlns:p14="http://schemas.microsoft.com/office/powerpoint/2010/main" val="2175535066"/>
      </p:ext>
    </p:extLst>
  </p:cSld>
  <p:clrMapOvr>
    <a:masterClrMapping/>
  </p:clrMapOvr>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wo column on three column grid (left)">
    <p:spTree>
      <p:nvGrpSpPr>
        <p:cNvPr id="1" name=""/>
        <p:cNvGrpSpPr/>
        <p:nvPr/>
      </p:nvGrpSpPr>
      <p:grpSpPr>
        <a:xfrm>
          <a:off x="0" y="0"/>
          <a:ext cx="0" cy="0"/>
          <a:chOff x="0" y="0"/>
          <a:chExt cx="0" cy="0"/>
        </a:xfrm>
      </p:grpSpPr>
      <p:sp>
        <p:nvSpPr>
          <p:cNvPr id="14" name="Content Placeholder 3"/>
          <p:cNvSpPr>
            <a:spLocks noGrp="1"/>
          </p:cNvSpPr>
          <p:nvPr>
            <p:ph sz="half" idx="16"/>
          </p:nvPr>
        </p:nvSpPr>
        <p:spPr>
          <a:xfrm>
            <a:off x="6251961" y="1353743"/>
            <a:ext cx="2433753" cy="3103959"/>
          </a:xfrm>
        </p:spPr>
        <p:txBody>
          <a:bodyPr lIns="0">
            <a:noAutofit/>
          </a:bodyPr>
          <a:lstStyle>
            <a:lvl1pPr marL="257517" indent="-257517">
              <a:buFont typeface="Wingdings" pitchFamily="2" charset="2"/>
              <a:buChar char="§"/>
              <a:defRPr lang="en-US" sz="1800" kern="1200" dirty="0" smtClean="0">
                <a:solidFill>
                  <a:srgbClr val="666666"/>
                </a:solidFill>
                <a:latin typeface="Segoe UI" pitchFamily="34" charset="0"/>
                <a:ea typeface="Segoe UI" pitchFamily="34" charset="0"/>
                <a:cs typeface="Segoe UI" pitchFamily="34" charset="0"/>
              </a:defRPr>
            </a:lvl1pPr>
            <a:lvl2pPr marL="557955" indent="-214598">
              <a:buFont typeface="Wingdings" pitchFamily="2" charset="2"/>
              <a:buChar char="§"/>
              <a:defRPr sz="1500">
                <a:solidFill>
                  <a:srgbClr val="666666"/>
                </a:solidFill>
              </a:defRPr>
            </a:lvl2pPr>
            <a:lvl3pPr marL="858391" indent="-171677">
              <a:buFont typeface="Wingdings" pitchFamily="2" charset="2"/>
              <a:buChar char="§"/>
              <a:defRPr sz="1500">
                <a:solidFill>
                  <a:srgbClr val="666666"/>
                </a:solidFill>
              </a:defRPr>
            </a:lvl3pPr>
            <a:lvl4pPr marL="1201747" indent="-171677">
              <a:buFont typeface="Wingdings" pitchFamily="2" charset="2"/>
              <a:buChar char="§"/>
              <a:defRPr sz="1400">
                <a:solidFill>
                  <a:srgbClr val="666666"/>
                </a:solidFill>
              </a:defRPr>
            </a:lvl4pPr>
            <a:lvl5pPr marL="1545104" indent="-171677">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marL="240350" lvl="0"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Click to edit Master text styles</a:t>
            </a:r>
          </a:p>
          <a:p>
            <a:pPr marL="240350" lvl="1"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Second level</a:t>
            </a:r>
          </a:p>
          <a:p>
            <a:pPr marL="240350" lvl="2"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Third level</a:t>
            </a:r>
          </a:p>
          <a:p>
            <a:pPr marL="240350" lvl="3"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Fourth level</a:t>
            </a:r>
          </a:p>
          <a:p>
            <a:pPr marL="240350" lvl="4"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Fifth level</a:t>
            </a:r>
            <a:endParaRPr lang="en-US" dirty="0"/>
          </a:p>
        </p:txBody>
      </p:sp>
      <p:sp>
        <p:nvSpPr>
          <p:cNvPr id="15" name="Content Placeholder 3"/>
          <p:cNvSpPr>
            <a:spLocks noGrp="1"/>
          </p:cNvSpPr>
          <p:nvPr>
            <p:ph sz="half" idx="15"/>
          </p:nvPr>
        </p:nvSpPr>
        <p:spPr>
          <a:xfrm>
            <a:off x="465328" y="1353743"/>
            <a:ext cx="5346202" cy="3103959"/>
          </a:xfrm>
        </p:spPr>
        <p:txBody>
          <a:bodyPr lIns="0">
            <a:noAutofit/>
          </a:bodyPr>
          <a:lstStyle>
            <a:lvl1pPr marL="257517" indent="-257517">
              <a:buFont typeface="Wingdings" pitchFamily="2" charset="2"/>
              <a:buChar char="§"/>
              <a:defRPr lang="en-US" sz="1800" kern="1200" dirty="0" smtClean="0">
                <a:solidFill>
                  <a:srgbClr val="666666"/>
                </a:solidFill>
                <a:latin typeface="Segoe UI" pitchFamily="34" charset="0"/>
                <a:ea typeface="Segoe UI" pitchFamily="34" charset="0"/>
                <a:cs typeface="Segoe UI" pitchFamily="34" charset="0"/>
              </a:defRPr>
            </a:lvl1pPr>
            <a:lvl2pPr marL="557955" indent="-214598">
              <a:buFont typeface="Wingdings" pitchFamily="2" charset="2"/>
              <a:buChar char="§"/>
              <a:defRPr sz="1500">
                <a:solidFill>
                  <a:srgbClr val="666666"/>
                </a:solidFill>
              </a:defRPr>
            </a:lvl2pPr>
            <a:lvl3pPr marL="858391" indent="-171677">
              <a:buFont typeface="Wingdings" pitchFamily="2" charset="2"/>
              <a:buChar char="§"/>
              <a:defRPr sz="1500">
                <a:solidFill>
                  <a:srgbClr val="666666"/>
                </a:solidFill>
              </a:defRPr>
            </a:lvl3pPr>
            <a:lvl4pPr marL="1201747" indent="-171677">
              <a:buFont typeface="Wingdings" pitchFamily="2" charset="2"/>
              <a:buChar char="§"/>
              <a:defRPr sz="1400">
                <a:solidFill>
                  <a:srgbClr val="666666"/>
                </a:solidFill>
              </a:defRPr>
            </a:lvl4pPr>
            <a:lvl5pPr marL="1545104" indent="-171677">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marL="240350" lvl="0"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Click to edit Master text styles</a:t>
            </a:r>
          </a:p>
          <a:p>
            <a:pPr marL="240350" lvl="1"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Second level</a:t>
            </a:r>
          </a:p>
          <a:p>
            <a:pPr marL="240350" lvl="2"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Third level</a:t>
            </a:r>
          </a:p>
          <a:p>
            <a:pPr marL="240350" lvl="3"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Fourth level</a:t>
            </a:r>
          </a:p>
          <a:p>
            <a:pPr marL="240350" lvl="4"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Fifth level</a:t>
            </a:r>
            <a:endParaRPr lang="en-US" dirty="0"/>
          </a:p>
        </p:txBody>
      </p:sp>
      <p:sp>
        <p:nvSpPr>
          <p:cNvPr id="13"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9"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10" name="Date Placeholder 9"/>
          <p:cNvSpPr>
            <a:spLocks noGrp="1"/>
          </p:cNvSpPr>
          <p:nvPr>
            <p:ph type="dt" sz="half" idx="17"/>
          </p:nvPr>
        </p:nvSpPr>
        <p:spPr>
          <a:xfrm>
            <a:off x="905332" y="4743450"/>
            <a:ext cx="916071" cy="114300"/>
          </a:xfrm>
          <a:prstGeom prst="rect">
            <a:avLst/>
          </a:prstGeom>
        </p:spPr>
        <p:txBody>
          <a:bodyPr/>
          <a:lstStyle/>
          <a:p>
            <a:fld id="{939A9784-E11C-4866-94B9-8D8EADD0446E}" type="datetimeFigureOut">
              <a:rPr lang="en-US" smtClean="0"/>
              <a:pPr/>
              <a:t>6/10/2014</a:t>
            </a:fld>
            <a:endParaRPr lang="en-US"/>
          </a:p>
        </p:txBody>
      </p:sp>
      <p:sp>
        <p:nvSpPr>
          <p:cNvPr id="11" name="Slide Number Placeholder 10"/>
          <p:cNvSpPr>
            <a:spLocks noGrp="1"/>
          </p:cNvSpPr>
          <p:nvPr>
            <p:ph type="sldNum" sz="quarter" idx="18"/>
          </p:nvPr>
        </p:nvSpPr>
        <p:spPr>
          <a:xfrm>
            <a:off x="460721" y="4743450"/>
            <a:ext cx="387316" cy="114300"/>
          </a:xfrm>
          <a:prstGeom prst="rect">
            <a:avLst/>
          </a:prstGeom>
        </p:spPr>
        <p:txBody>
          <a:bodyPr/>
          <a:lstStyle/>
          <a:p>
            <a:fld id="{125F6646-975B-4C74-80DD-EF324C50A5E5}" type="slidenum">
              <a:rPr lang="en-US" smtClean="0"/>
              <a:pPr/>
              <a:t>‹#›</a:t>
            </a:fld>
            <a:endParaRPr lang="en-US"/>
          </a:p>
        </p:txBody>
      </p:sp>
      <p:sp>
        <p:nvSpPr>
          <p:cNvPr id="12" name="Footer Placeholder 11"/>
          <p:cNvSpPr>
            <a:spLocks noGrp="1"/>
          </p:cNvSpPr>
          <p:nvPr>
            <p:ph type="ftr" sz="quarter" idx="19"/>
          </p:nvPr>
        </p:nvSpPr>
        <p:spPr>
          <a:xfrm>
            <a:off x="460724" y="4846239"/>
            <a:ext cx="1360679" cy="96431"/>
          </a:xfrm>
          <a:prstGeom prst="rect">
            <a:avLst/>
          </a:prstGeom>
        </p:spPr>
        <p:txBody>
          <a:bodyPr/>
          <a:lstStyle/>
          <a:p>
            <a:endParaRPr lang="en-US"/>
          </a:p>
        </p:txBody>
      </p:sp>
      <p:sp>
        <p:nvSpPr>
          <p:cNvPr id="20"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Tree>
    <p:extLst>
      <p:ext uri="{BB962C8B-B14F-4D97-AF65-F5344CB8AC3E}">
        <p14:creationId xmlns:p14="http://schemas.microsoft.com/office/powerpoint/2010/main" val="3934519483"/>
      </p:ext>
    </p:extLst>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wo column on three column grid with headers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60721" y="1353741"/>
            <a:ext cx="5334000" cy="479822"/>
          </a:xfrm>
        </p:spPr>
        <p:txBody>
          <a:bodyPr anchor="t">
            <a:noAutofit/>
          </a:bodyPr>
          <a:lstStyle>
            <a:lvl1pPr marL="0" indent="0">
              <a:buNone/>
              <a:defRPr sz="1500" b="1" cap="all" spc="38" baseline="0">
                <a:solidFill>
                  <a:srgbClr val="666666"/>
                </a:solidFill>
                <a:latin typeface="Segoe UI" pitchFamily="34" charset="0"/>
                <a:ea typeface="Segoe UI" pitchFamily="34" charset="0"/>
                <a:cs typeface="Segoe UI" pitchFamily="34" charset="0"/>
              </a:defRPr>
            </a:lvl1pPr>
            <a:lvl2pPr marL="343356" indent="0">
              <a:buNone/>
              <a:defRPr sz="1500" b="1"/>
            </a:lvl2pPr>
            <a:lvl3pPr marL="686713" indent="0">
              <a:buNone/>
              <a:defRPr sz="1400" b="1"/>
            </a:lvl3pPr>
            <a:lvl4pPr marL="1030069" indent="0">
              <a:buNone/>
              <a:defRPr sz="1200" b="1"/>
            </a:lvl4pPr>
            <a:lvl5pPr marL="1373425" indent="0">
              <a:buNone/>
              <a:defRPr sz="1200" b="1"/>
            </a:lvl5pPr>
            <a:lvl6pPr marL="1716782" indent="0">
              <a:buNone/>
              <a:defRPr sz="1200" b="1"/>
            </a:lvl6pPr>
            <a:lvl7pPr marL="2060138" indent="0">
              <a:buNone/>
              <a:defRPr sz="1200" b="1"/>
            </a:lvl7pPr>
            <a:lvl8pPr marL="2403494" indent="0">
              <a:buNone/>
              <a:defRPr sz="1200" b="1"/>
            </a:lvl8pPr>
            <a:lvl9pPr marL="2746850" indent="0">
              <a:buNone/>
              <a:defRPr sz="1200" b="1"/>
            </a:lvl9pPr>
          </a:lstStyle>
          <a:p>
            <a:pPr lvl="0"/>
            <a:r>
              <a:rPr lang="en-US" dirty="0" smtClean="0"/>
              <a:t>Click to Edit Headline</a:t>
            </a:r>
          </a:p>
        </p:txBody>
      </p:sp>
      <p:sp>
        <p:nvSpPr>
          <p:cNvPr id="5" name="Text Placeholder 4"/>
          <p:cNvSpPr>
            <a:spLocks noGrp="1"/>
          </p:cNvSpPr>
          <p:nvPr>
            <p:ph type="body" sz="quarter" idx="3" hasCustomPrompt="1"/>
          </p:nvPr>
        </p:nvSpPr>
        <p:spPr>
          <a:xfrm>
            <a:off x="6251961" y="1353741"/>
            <a:ext cx="2438400" cy="479822"/>
          </a:xfrm>
        </p:spPr>
        <p:txBody>
          <a:bodyPr anchor="t">
            <a:noAutofit/>
          </a:bodyPr>
          <a:lstStyle>
            <a:lvl1pPr marL="0" indent="0">
              <a:buNone/>
              <a:defRPr lang="en-US" sz="1500" b="1" kern="1200" cap="all" spc="38" baseline="0" dirty="0" smtClean="0">
                <a:solidFill>
                  <a:srgbClr val="666666"/>
                </a:solidFill>
                <a:latin typeface="Segoe UI" pitchFamily="34" charset="0"/>
                <a:ea typeface="Segoe UI" pitchFamily="34" charset="0"/>
                <a:cs typeface="Segoe UI" pitchFamily="34" charset="0"/>
              </a:defRPr>
            </a:lvl1pPr>
            <a:lvl2pPr marL="343356" indent="0">
              <a:buNone/>
              <a:defRPr sz="1500" b="1"/>
            </a:lvl2pPr>
            <a:lvl3pPr marL="686713" indent="0">
              <a:buNone/>
              <a:defRPr sz="1400" b="1"/>
            </a:lvl3pPr>
            <a:lvl4pPr marL="1030069" indent="0">
              <a:buNone/>
              <a:defRPr sz="1200" b="1"/>
            </a:lvl4pPr>
            <a:lvl5pPr marL="1373425" indent="0">
              <a:buNone/>
              <a:defRPr sz="1200" b="1"/>
            </a:lvl5pPr>
            <a:lvl6pPr marL="1716782" indent="0">
              <a:buNone/>
              <a:defRPr sz="1200" b="1"/>
            </a:lvl6pPr>
            <a:lvl7pPr marL="2060138" indent="0">
              <a:buNone/>
              <a:defRPr sz="1200" b="1"/>
            </a:lvl7pPr>
            <a:lvl8pPr marL="2403494" indent="0">
              <a:buNone/>
              <a:defRPr sz="1200" b="1"/>
            </a:lvl8pPr>
            <a:lvl9pPr marL="2746850" indent="0">
              <a:buNone/>
              <a:defRPr sz="1200" b="1"/>
            </a:lvl9pPr>
          </a:lstStyle>
          <a:p>
            <a:pPr lvl="0"/>
            <a:r>
              <a:rPr lang="en-US" dirty="0" smtClean="0"/>
              <a:t>Click to edit Headline</a:t>
            </a:r>
          </a:p>
        </p:txBody>
      </p:sp>
      <p:sp>
        <p:nvSpPr>
          <p:cNvPr id="15" name="Content Placeholder 3"/>
          <p:cNvSpPr>
            <a:spLocks noGrp="1"/>
          </p:cNvSpPr>
          <p:nvPr>
            <p:ph sz="half" idx="15"/>
          </p:nvPr>
        </p:nvSpPr>
        <p:spPr>
          <a:xfrm>
            <a:off x="460721" y="1828800"/>
            <a:ext cx="5350810" cy="2628900"/>
          </a:xfrm>
        </p:spPr>
        <p:txBody>
          <a:bodyPr>
            <a:noAutofit/>
          </a:bodyPr>
          <a:lstStyle>
            <a:lvl1pPr marL="239635" indent="-239635">
              <a:buFont typeface="Wingdings" pitchFamily="2" charset="2"/>
              <a:buChar char="§"/>
              <a:defRPr lang="en-US" sz="1800" kern="1200" dirty="0" smtClean="0">
                <a:solidFill>
                  <a:srgbClr val="666666"/>
                </a:solidFill>
                <a:latin typeface="Segoe UI" pitchFamily="34" charset="0"/>
                <a:ea typeface="Segoe UI" pitchFamily="34" charset="0"/>
                <a:cs typeface="Segoe UI" pitchFamily="34" charset="0"/>
              </a:defRPr>
            </a:lvl1pPr>
            <a:lvl2pPr marL="557955" indent="-214598">
              <a:buFont typeface="Wingdings" pitchFamily="2" charset="2"/>
              <a:buChar char="§"/>
              <a:defRPr sz="1500">
                <a:solidFill>
                  <a:srgbClr val="666666"/>
                </a:solidFill>
              </a:defRPr>
            </a:lvl2pPr>
            <a:lvl3pPr marL="858391" indent="-171677">
              <a:buFont typeface="Wingdings" pitchFamily="2" charset="2"/>
              <a:buChar char="§"/>
              <a:defRPr sz="1500">
                <a:solidFill>
                  <a:srgbClr val="666666"/>
                </a:solidFill>
              </a:defRPr>
            </a:lvl3pPr>
            <a:lvl4pPr marL="1201747" indent="-171677">
              <a:buFont typeface="Wingdings" pitchFamily="2" charset="2"/>
              <a:buChar char="§"/>
              <a:defRPr sz="1400">
                <a:solidFill>
                  <a:srgbClr val="666666"/>
                </a:solidFill>
              </a:defRPr>
            </a:lvl4pPr>
            <a:lvl5pPr marL="1545104" indent="-171677">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marL="240350" lvl="0"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Click to edit Master text styles</a:t>
            </a:r>
          </a:p>
          <a:p>
            <a:pPr marL="240350" lvl="1"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Second level</a:t>
            </a:r>
          </a:p>
          <a:p>
            <a:pPr marL="240350" lvl="2"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Third level</a:t>
            </a:r>
          </a:p>
          <a:p>
            <a:pPr marL="240350" lvl="3"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Fourth level</a:t>
            </a:r>
          </a:p>
          <a:p>
            <a:pPr marL="240350" lvl="4"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Fifth level</a:t>
            </a:r>
            <a:endParaRPr lang="en-US" dirty="0"/>
          </a:p>
        </p:txBody>
      </p:sp>
      <p:sp>
        <p:nvSpPr>
          <p:cNvPr id="17" name="Content Placeholder 3"/>
          <p:cNvSpPr>
            <a:spLocks noGrp="1"/>
          </p:cNvSpPr>
          <p:nvPr>
            <p:ph sz="half" idx="16"/>
          </p:nvPr>
        </p:nvSpPr>
        <p:spPr>
          <a:xfrm>
            <a:off x="6251964" y="1828800"/>
            <a:ext cx="2444447" cy="2628900"/>
          </a:xfrm>
        </p:spPr>
        <p:txBody>
          <a:bodyPr>
            <a:noAutofit/>
          </a:bodyPr>
          <a:lstStyle>
            <a:lvl1pPr marL="257517" indent="-257517">
              <a:buFont typeface="Wingdings" pitchFamily="2" charset="2"/>
              <a:buChar char="§"/>
              <a:defRPr lang="en-US" sz="1800" kern="1200" dirty="0" smtClean="0">
                <a:solidFill>
                  <a:srgbClr val="666666"/>
                </a:solidFill>
                <a:latin typeface="Segoe UI" pitchFamily="34" charset="0"/>
                <a:ea typeface="Segoe UI" pitchFamily="34" charset="0"/>
                <a:cs typeface="Segoe UI" pitchFamily="34" charset="0"/>
              </a:defRPr>
            </a:lvl1pPr>
            <a:lvl2pPr marL="557955" indent="-214598">
              <a:buFont typeface="Wingdings" pitchFamily="2" charset="2"/>
              <a:buChar char="§"/>
              <a:defRPr sz="1500">
                <a:solidFill>
                  <a:srgbClr val="666666"/>
                </a:solidFill>
              </a:defRPr>
            </a:lvl2pPr>
            <a:lvl3pPr marL="858391" indent="-171677">
              <a:buFont typeface="Wingdings" pitchFamily="2" charset="2"/>
              <a:buChar char="§"/>
              <a:defRPr sz="1500">
                <a:solidFill>
                  <a:srgbClr val="666666"/>
                </a:solidFill>
              </a:defRPr>
            </a:lvl3pPr>
            <a:lvl4pPr marL="1201747" indent="-171677">
              <a:buFont typeface="Wingdings" pitchFamily="2" charset="2"/>
              <a:buChar char="§"/>
              <a:defRPr sz="1400">
                <a:solidFill>
                  <a:srgbClr val="666666"/>
                </a:solidFill>
              </a:defRPr>
            </a:lvl4pPr>
            <a:lvl5pPr marL="1545104" indent="-171677">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marL="240350" lvl="0"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Click to edit Master text styles</a:t>
            </a:r>
          </a:p>
          <a:p>
            <a:pPr marL="240350" lvl="1"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Second level</a:t>
            </a:r>
          </a:p>
          <a:p>
            <a:pPr marL="240350" lvl="2"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Third level</a:t>
            </a:r>
          </a:p>
          <a:p>
            <a:pPr marL="240350" lvl="3"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Fourth level</a:t>
            </a:r>
          </a:p>
          <a:p>
            <a:pPr marL="240350" lvl="4"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Fifth level</a:t>
            </a:r>
            <a:endParaRPr lang="en-US" dirty="0"/>
          </a:p>
        </p:txBody>
      </p:sp>
      <p:sp>
        <p:nvSpPr>
          <p:cNvPr id="16"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21"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12" name="Date Placeholder 11"/>
          <p:cNvSpPr>
            <a:spLocks noGrp="1"/>
          </p:cNvSpPr>
          <p:nvPr>
            <p:ph type="dt" sz="half" idx="17"/>
          </p:nvPr>
        </p:nvSpPr>
        <p:spPr>
          <a:xfrm>
            <a:off x="905332" y="4743450"/>
            <a:ext cx="916071" cy="114300"/>
          </a:xfrm>
          <a:prstGeom prst="rect">
            <a:avLst/>
          </a:prstGeom>
        </p:spPr>
        <p:txBody>
          <a:bodyPr/>
          <a:lstStyle/>
          <a:p>
            <a:fld id="{939A9784-E11C-4866-94B9-8D8EADD0446E}" type="datetimeFigureOut">
              <a:rPr lang="en-US" smtClean="0"/>
              <a:pPr/>
              <a:t>6/10/2014</a:t>
            </a:fld>
            <a:endParaRPr lang="en-US"/>
          </a:p>
        </p:txBody>
      </p:sp>
      <p:sp>
        <p:nvSpPr>
          <p:cNvPr id="13" name="Slide Number Placeholder 12"/>
          <p:cNvSpPr>
            <a:spLocks noGrp="1"/>
          </p:cNvSpPr>
          <p:nvPr>
            <p:ph type="sldNum" sz="quarter" idx="18"/>
          </p:nvPr>
        </p:nvSpPr>
        <p:spPr>
          <a:xfrm>
            <a:off x="460721" y="4743450"/>
            <a:ext cx="387316" cy="114300"/>
          </a:xfrm>
          <a:prstGeom prst="rect">
            <a:avLst/>
          </a:prstGeom>
        </p:spPr>
        <p:txBody>
          <a:bodyPr/>
          <a:lstStyle/>
          <a:p>
            <a:fld id="{125F6646-975B-4C74-80DD-EF324C50A5E5}" type="slidenum">
              <a:rPr lang="en-US" smtClean="0"/>
              <a:pPr/>
              <a:t>‹#›</a:t>
            </a:fld>
            <a:endParaRPr lang="en-US"/>
          </a:p>
        </p:txBody>
      </p:sp>
      <p:sp>
        <p:nvSpPr>
          <p:cNvPr id="14" name="Footer Placeholder 13"/>
          <p:cNvSpPr>
            <a:spLocks noGrp="1"/>
          </p:cNvSpPr>
          <p:nvPr>
            <p:ph type="ftr" sz="quarter" idx="19"/>
          </p:nvPr>
        </p:nvSpPr>
        <p:spPr>
          <a:xfrm>
            <a:off x="460724" y="4846239"/>
            <a:ext cx="1360679" cy="96431"/>
          </a:xfrm>
          <a:prstGeom prst="rect">
            <a:avLst/>
          </a:prstGeom>
        </p:spPr>
        <p:txBody>
          <a:bodyPr/>
          <a:lstStyle/>
          <a:p>
            <a:endParaRPr lang="en-US"/>
          </a:p>
        </p:txBody>
      </p:sp>
      <p:sp>
        <p:nvSpPr>
          <p:cNvPr id="22"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Tree>
    <p:extLst>
      <p:ext uri="{BB962C8B-B14F-4D97-AF65-F5344CB8AC3E}">
        <p14:creationId xmlns:p14="http://schemas.microsoft.com/office/powerpoint/2010/main" val="2908018230"/>
      </p:ext>
    </p:extLst>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hree column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0724" y="1353743"/>
            <a:ext cx="2468319" cy="3103959"/>
          </a:xfrm>
        </p:spPr>
        <p:txBody>
          <a:bodyPr lIns="0">
            <a:noAutofit/>
          </a:bodyPr>
          <a:lstStyle>
            <a:lvl1pPr marL="257517" indent="-257517">
              <a:buFont typeface="Wingdings" pitchFamily="2" charset="2"/>
              <a:buChar char="§"/>
              <a:defRPr sz="1800">
                <a:solidFill>
                  <a:srgbClr val="666666"/>
                </a:solidFill>
              </a:defRPr>
            </a:lvl1pPr>
            <a:lvl2pPr marL="600873" indent="-257517">
              <a:buFont typeface="Wingdings" pitchFamily="2" charset="2"/>
              <a:buChar char="§"/>
              <a:defRPr sz="1500">
                <a:solidFill>
                  <a:srgbClr val="666666"/>
                </a:solidFill>
              </a:defRPr>
            </a:lvl2pPr>
            <a:lvl3pPr marL="944230" indent="-257517">
              <a:buFont typeface="Wingdings" pitchFamily="2" charset="2"/>
              <a:buChar char="§"/>
              <a:defRPr sz="1500">
                <a:solidFill>
                  <a:srgbClr val="666666"/>
                </a:solidFill>
              </a:defRPr>
            </a:lvl3pPr>
            <a:lvl4pPr marL="1244667" indent="-214598">
              <a:buFont typeface="Wingdings" pitchFamily="2" charset="2"/>
              <a:buChar char="§"/>
              <a:defRPr sz="1400">
                <a:solidFill>
                  <a:srgbClr val="666666"/>
                </a:solidFill>
              </a:defRPr>
            </a:lvl4pPr>
            <a:lvl5pPr marL="1588024" indent="-214598">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352203" y="1353743"/>
            <a:ext cx="2459328" cy="3103959"/>
          </a:xfrm>
        </p:spPr>
        <p:txBody>
          <a:bodyPr lIns="0">
            <a:noAutofit/>
          </a:bodyPr>
          <a:lstStyle>
            <a:lvl1pPr marL="257517" indent="-257517">
              <a:buFont typeface="Wingdings" pitchFamily="2" charset="2"/>
              <a:buChar char="§"/>
              <a:defRPr lang="en-US" sz="1800" kern="1200" dirty="0" smtClean="0">
                <a:solidFill>
                  <a:srgbClr val="666666"/>
                </a:solidFill>
                <a:latin typeface="Segoe UI" pitchFamily="34" charset="0"/>
                <a:ea typeface="Segoe UI" pitchFamily="34" charset="0"/>
                <a:cs typeface="Segoe UI" pitchFamily="34" charset="0"/>
              </a:defRPr>
            </a:lvl1pPr>
            <a:lvl2pPr marL="600873" indent="-257517">
              <a:buFont typeface="Wingdings" pitchFamily="2" charset="2"/>
              <a:buChar char="§"/>
              <a:defRPr sz="1500">
                <a:solidFill>
                  <a:srgbClr val="666666"/>
                </a:solidFill>
              </a:defRPr>
            </a:lvl2pPr>
            <a:lvl3pPr marL="944230" indent="-257517">
              <a:buFont typeface="Wingdings" pitchFamily="2" charset="2"/>
              <a:buChar char="§"/>
              <a:defRPr sz="1500">
                <a:solidFill>
                  <a:srgbClr val="666666"/>
                </a:solidFill>
              </a:defRPr>
            </a:lvl3pPr>
            <a:lvl4pPr marL="1244667" indent="-214598">
              <a:buFont typeface="Wingdings" pitchFamily="2" charset="2"/>
              <a:buChar char="§"/>
              <a:defRPr sz="1400">
                <a:solidFill>
                  <a:srgbClr val="666666"/>
                </a:solidFill>
              </a:defRPr>
            </a:lvl4pPr>
            <a:lvl5pPr marL="1588024" indent="-214598">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marL="240350" lvl="0" indent="-240350" algn="l" defTabSz="686713" rtl="0" eaLnBrk="1" latinLnBrk="0" hangingPunct="1">
              <a:lnSpc>
                <a:spcPts val="1803"/>
              </a:lnSpc>
              <a:spcBef>
                <a:spcPts val="1352"/>
              </a:spcBef>
              <a:spcAft>
                <a:spcPts val="451"/>
              </a:spcAft>
              <a:buClr>
                <a:srgbClr val="00B0F0"/>
              </a:buClr>
              <a:buSzPct val="100000"/>
            </a:pPr>
            <a:r>
              <a:rPr lang="en-US" smtClean="0"/>
              <a:t>Click to edit Master text styles</a:t>
            </a:r>
          </a:p>
          <a:p>
            <a:pPr marL="240350" lvl="1" indent="-240350" algn="l" defTabSz="686713" rtl="0" eaLnBrk="1" latinLnBrk="0" hangingPunct="1">
              <a:lnSpc>
                <a:spcPts val="1803"/>
              </a:lnSpc>
              <a:spcBef>
                <a:spcPts val="1352"/>
              </a:spcBef>
              <a:spcAft>
                <a:spcPts val="451"/>
              </a:spcAft>
              <a:buClr>
                <a:srgbClr val="00B0F0"/>
              </a:buClr>
              <a:buSzPct val="100000"/>
            </a:pPr>
            <a:r>
              <a:rPr lang="en-US" smtClean="0"/>
              <a:t>Second level</a:t>
            </a:r>
          </a:p>
          <a:p>
            <a:pPr marL="240350" lvl="2" indent="-240350" algn="l" defTabSz="686713" rtl="0" eaLnBrk="1" latinLnBrk="0" hangingPunct="1">
              <a:lnSpc>
                <a:spcPts val="1803"/>
              </a:lnSpc>
              <a:spcBef>
                <a:spcPts val="1352"/>
              </a:spcBef>
              <a:spcAft>
                <a:spcPts val="451"/>
              </a:spcAft>
              <a:buClr>
                <a:srgbClr val="00B0F0"/>
              </a:buClr>
              <a:buSzPct val="100000"/>
            </a:pPr>
            <a:r>
              <a:rPr lang="en-US" smtClean="0"/>
              <a:t>Third level</a:t>
            </a:r>
          </a:p>
          <a:p>
            <a:pPr marL="240350" lvl="3" indent="-240350" algn="l" defTabSz="686713" rtl="0" eaLnBrk="1" latinLnBrk="0" hangingPunct="1">
              <a:lnSpc>
                <a:spcPts val="1803"/>
              </a:lnSpc>
              <a:spcBef>
                <a:spcPts val="1352"/>
              </a:spcBef>
              <a:spcAft>
                <a:spcPts val="451"/>
              </a:spcAft>
              <a:buClr>
                <a:srgbClr val="00B0F0"/>
              </a:buClr>
              <a:buSzPct val="100000"/>
            </a:pPr>
            <a:r>
              <a:rPr lang="en-US" smtClean="0"/>
              <a:t>Fourth level</a:t>
            </a:r>
          </a:p>
          <a:p>
            <a:pPr marL="240350" lvl="4" indent="-240350" algn="l" defTabSz="686713" rtl="0" eaLnBrk="1" latinLnBrk="0" hangingPunct="1">
              <a:lnSpc>
                <a:spcPts val="1803"/>
              </a:lnSpc>
              <a:spcBef>
                <a:spcPts val="1352"/>
              </a:spcBef>
              <a:spcAft>
                <a:spcPts val="451"/>
              </a:spcAft>
              <a:buClr>
                <a:srgbClr val="00B0F0"/>
              </a:buClr>
              <a:buSzPct val="100000"/>
            </a:pPr>
            <a:r>
              <a:rPr lang="en-US" smtClean="0"/>
              <a:t>Fifth level</a:t>
            </a:r>
            <a:endParaRPr lang="en-US" dirty="0"/>
          </a:p>
        </p:txBody>
      </p:sp>
      <p:sp>
        <p:nvSpPr>
          <p:cNvPr id="12" name="Content Placeholder 3"/>
          <p:cNvSpPr>
            <a:spLocks noGrp="1"/>
          </p:cNvSpPr>
          <p:nvPr>
            <p:ph sz="half" idx="14"/>
          </p:nvPr>
        </p:nvSpPr>
        <p:spPr>
          <a:xfrm>
            <a:off x="6251964" y="1353743"/>
            <a:ext cx="2444447" cy="3103959"/>
          </a:xfrm>
        </p:spPr>
        <p:txBody>
          <a:bodyPr lIns="0">
            <a:noAutofit/>
          </a:bodyPr>
          <a:lstStyle>
            <a:lvl1pPr marL="257517" indent="-257517">
              <a:buFont typeface="Wingdings" pitchFamily="2" charset="2"/>
              <a:buChar char="§"/>
              <a:defRPr lang="en-US" sz="1800" kern="1200" dirty="0" smtClean="0">
                <a:solidFill>
                  <a:srgbClr val="666666"/>
                </a:solidFill>
                <a:latin typeface="Segoe UI" pitchFamily="34" charset="0"/>
                <a:ea typeface="Segoe UI" pitchFamily="34" charset="0"/>
                <a:cs typeface="Segoe UI" pitchFamily="34" charset="0"/>
              </a:defRPr>
            </a:lvl1pPr>
            <a:lvl2pPr marL="600873" indent="-257517">
              <a:buFont typeface="Wingdings" pitchFamily="2" charset="2"/>
              <a:buChar char="§"/>
              <a:defRPr sz="1500">
                <a:solidFill>
                  <a:srgbClr val="666666"/>
                </a:solidFill>
              </a:defRPr>
            </a:lvl2pPr>
            <a:lvl3pPr marL="944230" indent="-257517">
              <a:buFont typeface="Wingdings" pitchFamily="2" charset="2"/>
              <a:buChar char="§"/>
              <a:defRPr sz="1500">
                <a:solidFill>
                  <a:srgbClr val="666666"/>
                </a:solidFill>
              </a:defRPr>
            </a:lvl3pPr>
            <a:lvl4pPr marL="1244667" indent="-214598">
              <a:buFont typeface="Wingdings" pitchFamily="2" charset="2"/>
              <a:buChar char="§"/>
              <a:defRPr sz="1400">
                <a:solidFill>
                  <a:srgbClr val="666666"/>
                </a:solidFill>
              </a:defRPr>
            </a:lvl4pPr>
            <a:lvl5pPr marL="1588024" indent="-214598">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marL="240350" lvl="0" indent="-240350" algn="l" defTabSz="686713" rtl="0" eaLnBrk="1" latinLnBrk="0" hangingPunct="1">
              <a:lnSpc>
                <a:spcPts val="1803"/>
              </a:lnSpc>
              <a:spcBef>
                <a:spcPts val="1352"/>
              </a:spcBef>
              <a:spcAft>
                <a:spcPts val="451"/>
              </a:spcAft>
              <a:buClr>
                <a:srgbClr val="00B0F0"/>
              </a:buClr>
              <a:buSzPct val="100000"/>
            </a:pPr>
            <a:r>
              <a:rPr lang="en-US" smtClean="0"/>
              <a:t>Click to edit Master text styles</a:t>
            </a:r>
          </a:p>
          <a:p>
            <a:pPr marL="240350" lvl="1" indent="-240350" algn="l" defTabSz="686713" rtl="0" eaLnBrk="1" latinLnBrk="0" hangingPunct="1">
              <a:lnSpc>
                <a:spcPts val="1803"/>
              </a:lnSpc>
              <a:spcBef>
                <a:spcPts val="1352"/>
              </a:spcBef>
              <a:spcAft>
                <a:spcPts val="451"/>
              </a:spcAft>
              <a:buClr>
                <a:srgbClr val="00B0F0"/>
              </a:buClr>
              <a:buSzPct val="100000"/>
            </a:pPr>
            <a:r>
              <a:rPr lang="en-US" smtClean="0"/>
              <a:t>Second level</a:t>
            </a:r>
          </a:p>
          <a:p>
            <a:pPr marL="240350" lvl="2" indent="-240350" algn="l" defTabSz="686713" rtl="0" eaLnBrk="1" latinLnBrk="0" hangingPunct="1">
              <a:lnSpc>
                <a:spcPts val="1803"/>
              </a:lnSpc>
              <a:spcBef>
                <a:spcPts val="1352"/>
              </a:spcBef>
              <a:spcAft>
                <a:spcPts val="451"/>
              </a:spcAft>
              <a:buClr>
                <a:srgbClr val="00B0F0"/>
              </a:buClr>
              <a:buSzPct val="100000"/>
            </a:pPr>
            <a:r>
              <a:rPr lang="en-US" smtClean="0"/>
              <a:t>Third level</a:t>
            </a:r>
          </a:p>
          <a:p>
            <a:pPr marL="240350" lvl="3" indent="-240350" algn="l" defTabSz="686713" rtl="0" eaLnBrk="1" latinLnBrk="0" hangingPunct="1">
              <a:lnSpc>
                <a:spcPts val="1803"/>
              </a:lnSpc>
              <a:spcBef>
                <a:spcPts val="1352"/>
              </a:spcBef>
              <a:spcAft>
                <a:spcPts val="451"/>
              </a:spcAft>
              <a:buClr>
                <a:srgbClr val="00B0F0"/>
              </a:buClr>
              <a:buSzPct val="100000"/>
            </a:pPr>
            <a:r>
              <a:rPr lang="en-US" smtClean="0"/>
              <a:t>Fourth level</a:t>
            </a:r>
          </a:p>
          <a:p>
            <a:pPr marL="240350" lvl="4" indent="-240350" algn="l" defTabSz="686713" rtl="0" eaLnBrk="1" latinLnBrk="0" hangingPunct="1">
              <a:lnSpc>
                <a:spcPts val="1803"/>
              </a:lnSpc>
              <a:spcBef>
                <a:spcPts val="1352"/>
              </a:spcBef>
              <a:spcAft>
                <a:spcPts val="451"/>
              </a:spcAft>
              <a:buClr>
                <a:srgbClr val="00B0F0"/>
              </a:buClr>
              <a:buSzPct val="100000"/>
            </a:pPr>
            <a:r>
              <a:rPr lang="en-US" smtClean="0"/>
              <a:t>Fifth level</a:t>
            </a:r>
            <a:endParaRPr lang="en-US" dirty="0"/>
          </a:p>
        </p:txBody>
      </p:sp>
      <p:sp>
        <p:nvSpPr>
          <p:cNvPr id="15" name="Text Placeholder 12"/>
          <p:cNvSpPr>
            <a:spLocks noGrp="1"/>
          </p:cNvSpPr>
          <p:nvPr>
            <p:ph type="body" sz="quarter" idx="13" hasCustomPrompt="1"/>
          </p:nvPr>
        </p:nvSpPr>
        <p:spPr>
          <a:xfrm>
            <a:off x="457202" y="1028702"/>
            <a:ext cx="8185667"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9" name="Title 1"/>
          <p:cNvSpPr>
            <a:spLocks noGrp="1"/>
          </p:cNvSpPr>
          <p:nvPr>
            <p:ph type="title"/>
          </p:nvPr>
        </p:nvSpPr>
        <p:spPr>
          <a:xfrm>
            <a:off x="420533" y="186928"/>
            <a:ext cx="8229600" cy="857250"/>
          </a:xfrm>
        </p:spPr>
        <p:txBody>
          <a:bodyPr lIns="0"/>
          <a:lstStyle>
            <a:lvl1pPr algn="l">
              <a:defRPr/>
            </a:lvl1pPr>
          </a:lstStyle>
          <a:p>
            <a:r>
              <a:rPr lang="en-US" smtClean="0"/>
              <a:t>Click to edit Master title style</a:t>
            </a:r>
            <a:endParaRPr lang="en-US" dirty="0"/>
          </a:p>
        </p:txBody>
      </p:sp>
      <p:sp>
        <p:nvSpPr>
          <p:cNvPr id="11" name="Date Placeholder 10"/>
          <p:cNvSpPr>
            <a:spLocks noGrp="1"/>
          </p:cNvSpPr>
          <p:nvPr>
            <p:ph type="dt" sz="half" idx="16"/>
          </p:nvPr>
        </p:nvSpPr>
        <p:spPr>
          <a:xfrm>
            <a:off x="905332" y="4743450"/>
            <a:ext cx="916071" cy="114300"/>
          </a:xfrm>
          <a:prstGeom prst="rect">
            <a:avLst/>
          </a:prstGeom>
        </p:spPr>
        <p:txBody>
          <a:bodyPr/>
          <a:lstStyle/>
          <a:p>
            <a:fld id="{939A9784-E11C-4866-94B9-8D8EADD0446E}" type="datetimeFigureOut">
              <a:rPr lang="en-US" smtClean="0"/>
              <a:pPr/>
              <a:t>6/10/2014</a:t>
            </a:fld>
            <a:endParaRPr lang="en-US"/>
          </a:p>
        </p:txBody>
      </p:sp>
      <p:sp>
        <p:nvSpPr>
          <p:cNvPr id="13" name="Slide Number Placeholder 12"/>
          <p:cNvSpPr>
            <a:spLocks noGrp="1"/>
          </p:cNvSpPr>
          <p:nvPr>
            <p:ph type="sldNum" sz="quarter" idx="17"/>
          </p:nvPr>
        </p:nvSpPr>
        <p:spPr>
          <a:xfrm>
            <a:off x="460721" y="4743450"/>
            <a:ext cx="387316" cy="114300"/>
          </a:xfrm>
          <a:prstGeom prst="rect">
            <a:avLst/>
          </a:prstGeom>
        </p:spPr>
        <p:txBody>
          <a:bodyPr/>
          <a:lstStyle/>
          <a:p>
            <a:fld id="{125F6646-975B-4C74-80DD-EF324C50A5E5}" type="slidenum">
              <a:rPr lang="en-US" smtClean="0"/>
              <a:pPr/>
              <a:t>‹#›</a:t>
            </a:fld>
            <a:endParaRPr lang="en-US"/>
          </a:p>
        </p:txBody>
      </p:sp>
      <p:sp>
        <p:nvSpPr>
          <p:cNvPr id="14" name="Footer Placeholder 13"/>
          <p:cNvSpPr>
            <a:spLocks noGrp="1"/>
          </p:cNvSpPr>
          <p:nvPr>
            <p:ph type="ftr" sz="quarter" idx="18"/>
          </p:nvPr>
        </p:nvSpPr>
        <p:spPr>
          <a:xfrm>
            <a:off x="460724" y="4846239"/>
            <a:ext cx="1360679" cy="96431"/>
          </a:xfrm>
          <a:prstGeom prst="rect">
            <a:avLst/>
          </a:prstGeom>
        </p:spPr>
        <p:txBody>
          <a:bodyPr/>
          <a:lstStyle/>
          <a:p>
            <a:endParaRPr lang="en-US"/>
          </a:p>
        </p:txBody>
      </p:sp>
      <p:sp>
        <p:nvSpPr>
          <p:cNvPr id="20" name="Text Placeholder 3"/>
          <p:cNvSpPr>
            <a:spLocks noGrp="1"/>
          </p:cNvSpPr>
          <p:nvPr>
            <p:ph type="body" sz="half" idx="19"/>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Tree>
    <p:extLst>
      <p:ext uri="{BB962C8B-B14F-4D97-AF65-F5344CB8AC3E}">
        <p14:creationId xmlns:p14="http://schemas.microsoft.com/office/powerpoint/2010/main" val="675323058"/>
      </p:ext>
    </p:extLst>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11"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5"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8" name="Date Placeholder 7"/>
          <p:cNvSpPr>
            <a:spLocks noGrp="1"/>
          </p:cNvSpPr>
          <p:nvPr>
            <p:ph type="dt" sz="half" idx="14"/>
          </p:nvPr>
        </p:nvSpPr>
        <p:spPr>
          <a:xfrm>
            <a:off x="905332" y="4743450"/>
            <a:ext cx="916071" cy="114300"/>
          </a:xfrm>
          <a:prstGeom prst="rect">
            <a:avLst/>
          </a:prstGeom>
        </p:spPr>
        <p:txBody>
          <a:bodyPr/>
          <a:lstStyle/>
          <a:p>
            <a:fld id="{939A9784-E11C-4866-94B9-8D8EADD0446E}" type="datetimeFigureOut">
              <a:rPr lang="en-US" smtClean="0"/>
              <a:pPr/>
              <a:t>6/10/2014</a:t>
            </a:fld>
            <a:endParaRPr lang="en-US"/>
          </a:p>
        </p:txBody>
      </p:sp>
      <p:sp>
        <p:nvSpPr>
          <p:cNvPr id="9" name="Slide Number Placeholder 8"/>
          <p:cNvSpPr>
            <a:spLocks noGrp="1"/>
          </p:cNvSpPr>
          <p:nvPr>
            <p:ph type="sldNum" sz="quarter" idx="15"/>
          </p:nvPr>
        </p:nvSpPr>
        <p:spPr>
          <a:xfrm>
            <a:off x="460721" y="4743450"/>
            <a:ext cx="387316" cy="114300"/>
          </a:xfrm>
          <a:prstGeom prst="rect">
            <a:avLst/>
          </a:prstGeom>
        </p:spPr>
        <p:txBody>
          <a:bodyPr/>
          <a:lstStyle/>
          <a:p>
            <a:fld id="{125F6646-975B-4C74-80DD-EF324C50A5E5}" type="slidenum">
              <a:rPr lang="en-US" smtClean="0"/>
              <a:pPr/>
              <a:t>‹#›</a:t>
            </a:fld>
            <a:endParaRPr lang="en-US"/>
          </a:p>
        </p:txBody>
      </p:sp>
      <p:sp>
        <p:nvSpPr>
          <p:cNvPr id="10" name="Footer Placeholder 9"/>
          <p:cNvSpPr>
            <a:spLocks noGrp="1"/>
          </p:cNvSpPr>
          <p:nvPr>
            <p:ph type="ftr" sz="quarter" idx="16"/>
          </p:nvPr>
        </p:nvSpPr>
        <p:spPr>
          <a:xfrm>
            <a:off x="460724" y="4846239"/>
            <a:ext cx="1360679" cy="96431"/>
          </a:xfrm>
          <a:prstGeom prst="rect">
            <a:avLst/>
          </a:prstGeom>
        </p:spPr>
        <p:txBody>
          <a:bodyPr/>
          <a:lstStyle/>
          <a:p>
            <a:endParaRPr lang="en-US"/>
          </a:p>
        </p:txBody>
      </p:sp>
      <p:sp>
        <p:nvSpPr>
          <p:cNvPr id="16"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Tree>
    <p:extLst>
      <p:ext uri="{BB962C8B-B14F-4D97-AF65-F5344CB8AC3E}">
        <p14:creationId xmlns:p14="http://schemas.microsoft.com/office/powerpoint/2010/main" val="2649600522"/>
      </p:ext>
    </p:extLst>
  </p:cSld>
  <p:clrMapOvr>
    <a:masterClrMapping/>
  </p:clrMapOvr>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Full bleed picture with title (top)">
    <p:spTree>
      <p:nvGrpSpPr>
        <p:cNvPr id="1" name=""/>
        <p:cNvGrpSpPr/>
        <p:nvPr/>
      </p:nvGrpSpPr>
      <p:grpSpPr>
        <a:xfrm>
          <a:off x="0" y="0"/>
          <a:ext cx="0" cy="0"/>
          <a:chOff x="0" y="0"/>
          <a:chExt cx="0" cy="0"/>
        </a:xfrm>
      </p:grpSpPr>
      <p:sp>
        <p:nvSpPr>
          <p:cNvPr id="17" name="Picture Placeholder 2"/>
          <p:cNvSpPr>
            <a:spLocks noGrp="1"/>
          </p:cNvSpPr>
          <p:nvPr>
            <p:ph type="pic" idx="1"/>
          </p:nvPr>
        </p:nvSpPr>
        <p:spPr>
          <a:xfrm>
            <a:off x="0" y="1028700"/>
            <a:ext cx="9144000" cy="4114800"/>
          </a:xfrm>
        </p:spPr>
        <p:txBody>
          <a:bodyPr lIns="0"/>
          <a:lstStyle>
            <a:lvl1pPr marL="0" indent="0">
              <a:buNone/>
              <a:defRPr sz="2400"/>
            </a:lvl1pPr>
            <a:lvl2pPr marL="343356" indent="0">
              <a:buNone/>
              <a:defRPr sz="2100"/>
            </a:lvl2pPr>
            <a:lvl3pPr marL="686713" indent="0">
              <a:buNone/>
              <a:defRPr sz="1800"/>
            </a:lvl3pPr>
            <a:lvl4pPr marL="1030069" indent="0">
              <a:buNone/>
              <a:defRPr sz="1500"/>
            </a:lvl4pPr>
            <a:lvl5pPr marL="1373425" indent="0">
              <a:buNone/>
              <a:defRPr sz="1500"/>
            </a:lvl5pPr>
            <a:lvl6pPr marL="1716782" indent="0">
              <a:buNone/>
              <a:defRPr sz="1500"/>
            </a:lvl6pPr>
            <a:lvl7pPr marL="2060138" indent="0">
              <a:buNone/>
              <a:defRPr sz="1500"/>
            </a:lvl7pPr>
            <a:lvl8pPr marL="2403494" indent="0">
              <a:buNone/>
              <a:defRPr sz="1500"/>
            </a:lvl8pPr>
            <a:lvl9pPr marL="2746850" indent="0">
              <a:buNone/>
              <a:defRPr sz="1500"/>
            </a:lvl9pPr>
          </a:lstStyle>
          <a:p>
            <a:r>
              <a:rPr lang="en-US" smtClean="0"/>
              <a:t>Click icon to add picture</a:t>
            </a:r>
            <a:endParaRPr lang="en-US" dirty="0"/>
          </a:p>
        </p:txBody>
      </p:sp>
      <p:sp>
        <p:nvSpPr>
          <p:cNvPr id="18" name="Title 17"/>
          <p:cNvSpPr>
            <a:spLocks noGrp="1"/>
          </p:cNvSpPr>
          <p:nvPr>
            <p:ph type="title"/>
          </p:nvPr>
        </p:nvSpPr>
        <p:spPr>
          <a:xfrm>
            <a:off x="0" y="2"/>
            <a:ext cx="9144000" cy="1044177"/>
          </a:xfrm>
          <a:solidFill>
            <a:srgbClr val="00B0F0"/>
          </a:solidFill>
        </p:spPr>
        <p:txBody>
          <a:bodyPr lIns="137342"/>
          <a:lstStyle>
            <a:lvl1pPr marL="309021">
              <a:defRPr>
                <a:solidFill>
                  <a:schemeClr val="bg1"/>
                </a:solidFill>
              </a:defRPr>
            </a:lvl1pPr>
          </a:lstStyle>
          <a:p>
            <a:r>
              <a:rPr lang="en-US" smtClean="0"/>
              <a:t>Click to edit Master title style</a:t>
            </a:r>
            <a:endParaRPr lang="en-US" dirty="0"/>
          </a:p>
        </p:txBody>
      </p:sp>
      <p:sp>
        <p:nvSpPr>
          <p:cNvPr id="5" name="Date Placeholder 4"/>
          <p:cNvSpPr>
            <a:spLocks noGrp="1"/>
          </p:cNvSpPr>
          <p:nvPr>
            <p:ph type="dt" sz="half" idx="10"/>
          </p:nvPr>
        </p:nvSpPr>
        <p:spPr>
          <a:xfrm>
            <a:off x="905332" y="4743450"/>
            <a:ext cx="916071" cy="114300"/>
          </a:xfrm>
          <a:prstGeom prst="rect">
            <a:avLst/>
          </a:prstGeom>
        </p:spPr>
        <p:txBody>
          <a:bodyPr/>
          <a:lstStyle/>
          <a:p>
            <a:fld id="{939A9784-E11C-4866-94B9-8D8EADD0446E}" type="datetimeFigureOut">
              <a:rPr lang="en-US" smtClean="0"/>
              <a:pPr/>
              <a:t>6/10/2014</a:t>
            </a:fld>
            <a:endParaRPr lang="en-US"/>
          </a:p>
        </p:txBody>
      </p:sp>
      <p:sp>
        <p:nvSpPr>
          <p:cNvPr id="6" name="Slide Number Placeholder 5"/>
          <p:cNvSpPr>
            <a:spLocks noGrp="1"/>
          </p:cNvSpPr>
          <p:nvPr>
            <p:ph type="sldNum" sz="quarter" idx="11"/>
          </p:nvPr>
        </p:nvSpPr>
        <p:spPr>
          <a:xfrm>
            <a:off x="460721" y="4743450"/>
            <a:ext cx="387316" cy="114300"/>
          </a:xfrm>
          <a:prstGeom prst="rect">
            <a:avLst/>
          </a:prstGeom>
        </p:spPr>
        <p:txBody>
          <a:bodyPr/>
          <a:lstStyle/>
          <a:p>
            <a:fld id="{125F6646-975B-4C74-80DD-EF324C50A5E5}" type="slidenum">
              <a:rPr lang="en-US" smtClean="0"/>
              <a:pPr/>
              <a:t>‹#›</a:t>
            </a:fld>
            <a:endParaRPr lang="en-US"/>
          </a:p>
        </p:txBody>
      </p:sp>
      <p:sp>
        <p:nvSpPr>
          <p:cNvPr id="7" name="Footer Placeholder 6"/>
          <p:cNvSpPr>
            <a:spLocks noGrp="1"/>
          </p:cNvSpPr>
          <p:nvPr>
            <p:ph type="ftr" sz="quarter" idx="12"/>
          </p:nvPr>
        </p:nvSpPr>
        <p:spPr>
          <a:xfrm>
            <a:off x="460724" y="4846239"/>
            <a:ext cx="1360679" cy="96431"/>
          </a:xfrm>
          <a:prstGeom prst="rect">
            <a:avLst/>
          </a:prstGeom>
        </p:spPr>
        <p:txBody>
          <a:bodyPr/>
          <a:lstStyle/>
          <a:p>
            <a:endParaRPr lang="en-US"/>
          </a:p>
        </p:txBody>
      </p:sp>
      <p:sp>
        <p:nvSpPr>
          <p:cNvPr id="9"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Tree>
    <p:extLst>
      <p:ext uri="{BB962C8B-B14F-4D97-AF65-F5344CB8AC3E}">
        <p14:creationId xmlns:p14="http://schemas.microsoft.com/office/powerpoint/2010/main" val="296028532"/>
      </p:ext>
    </p:extLst>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Full bleed picture with title (bottom)">
    <p:spTree>
      <p:nvGrpSpPr>
        <p:cNvPr id="1" name=""/>
        <p:cNvGrpSpPr/>
        <p:nvPr/>
      </p:nvGrpSpPr>
      <p:grpSpPr>
        <a:xfrm>
          <a:off x="0" y="0"/>
          <a:ext cx="0" cy="0"/>
          <a:chOff x="0" y="0"/>
          <a:chExt cx="0" cy="0"/>
        </a:xfrm>
      </p:grpSpPr>
      <p:sp>
        <p:nvSpPr>
          <p:cNvPr id="17" name="Picture Placeholder 2"/>
          <p:cNvSpPr>
            <a:spLocks noGrp="1"/>
          </p:cNvSpPr>
          <p:nvPr>
            <p:ph type="pic" idx="1"/>
          </p:nvPr>
        </p:nvSpPr>
        <p:spPr>
          <a:xfrm>
            <a:off x="0" y="0"/>
            <a:ext cx="9144000" cy="4114800"/>
          </a:xfrm>
        </p:spPr>
        <p:txBody>
          <a:bodyPr lIns="0"/>
          <a:lstStyle>
            <a:lvl1pPr marL="0" indent="0">
              <a:buNone/>
              <a:defRPr sz="2400"/>
            </a:lvl1pPr>
            <a:lvl2pPr marL="343356" indent="0">
              <a:buNone/>
              <a:defRPr sz="2100"/>
            </a:lvl2pPr>
            <a:lvl3pPr marL="686713" indent="0">
              <a:buNone/>
              <a:defRPr sz="1800"/>
            </a:lvl3pPr>
            <a:lvl4pPr marL="1030069" indent="0">
              <a:buNone/>
              <a:defRPr sz="1500"/>
            </a:lvl4pPr>
            <a:lvl5pPr marL="1373425" indent="0">
              <a:buNone/>
              <a:defRPr sz="1500"/>
            </a:lvl5pPr>
            <a:lvl6pPr marL="1716782" indent="0">
              <a:buNone/>
              <a:defRPr sz="1500"/>
            </a:lvl6pPr>
            <a:lvl7pPr marL="2060138" indent="0">
              <a:buNone/>
              <a:defRPr sz="1500"/>
            </a:lvl7pPr>
            <a:lvl8pPr marL="2403494" indent="0">
              <a:buNone/>
              <a:defRPr sz="1500"/>
            </a:lvl8pPr>
            <a:lvl9pPr marL="2746850" indent="0">
              <a:buNone/>
              <a:defRPr sz="1500"/>
            </a:lvl9pPr>
          </a:lstStyle>
          <a:p>
            <a:r>
              <a:rPr lang="en-US" smtClean="0"/>
              <a:t>Click icon to add picture</a:t>
            </a:r>
            <a:endParaRPr lang="en-US" dirty="0"/>
          </a:p>
        </p:txBody>
      </p:sp>
      <p:sp>
        <p:nvSpPr>
          <p:cNvPr id="18" name="Title 17"/>
          <p:cNvSpPr>
            <a:spLocks noGrp="1"/>
          </p:cNvSpPr>
          <p:nvPr>
            <p:ph type="title"/>
          </p:nvPr>
        </p:nvSpPr>
        <p:spPr>
          <a:xfrm>
            <a:off x="0" y="4099325"/>
            <a:ext cx="9144000" cy="1044177"/>
          </a:xfrm>
          <a:solidFill>
            <a:srgbClr val="00B0F0"/>
          </a:solidFill>
        </p:spPr>
        <p:txBody>
          <a:bodyPr lIns="137342" tIns="171677" anchor="t" anchorCtr="0"/>
          <a:lstStyle>
            <a:lvl1pPr marL="309021">
              <a:spcAft>
                <a:spcPts val="1803"/>
              </a:spcAft>
              <a:defRPr>
                <a:solidFill>
                  <a:schemeClr val="bg1"/>
                </a:solidFill>
              </a:defRPr>
            </a:lvl1pPr>
          </a:lstStyle>
          <a:p>
            <a:r>
              <a:rPr lang="en-US" smtClean="0"/>
              <a:t>Click to edit Master title style</a:t>
            </a:r>
            <a:endParaRPr lang="en-US" dirty="0"/>
          </a:p>
        </p:txBody>
      </p:sp>
      <p:pic>
        <p:nvPicPr>
          <p:cNvPr id="12" name="Picture 2" descr="\\windesign\secure\_Projects\BrandUX\_Windows_8\Internal Identity\ppt templates\wind8ws_large_final.png"/>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7759713" y="4704591"/>
            <a:ext cx="1210913" cy="400049"/>
          </a:xfrm>
          <a:prstGeom prst="rect">
            <a:avLst/>
          </a:prstGeom>
          <a:extLst/>
        </p:spPr>
      </p:pic>
      <p:sp>
        <p:nvSpPr>
          <p:cNvPr id="11" name="Date Placeholder 10"/>
          <p:cNvSpPr>
            <a:spLocks noGrp="1"/>
          </p:cNvSpPr>
          <p:nvPr>
            <p:ph type="dt" sz="half" idx="10"/>
          </p:nvPr>
        </p:nvSpPr>
        <p:spPr>
          <a:xfrm>
            <a:off x="905332" y="4743450"/>
            <a:ext cx="916071" cy="114300"/>
          </a:xfrm>
          <a:prstGeom prst="rect">
            <a:avLst/>
          </a:prstGeom>
        </p:spPr>
        <p:txBody>
          <a:bodyPr/>
          <a:lstStyle>
            <a:lvl1pPr>
              <a:defRPr>
                <a:solidFill>
                  <a:schemeClr val="bg1"/>
                </a:solidFill>
              </a:defRPr>
            </a:lvl1pPr>
          </a:lstStyle>
          <a:p>
            <a:fld id="{939A9784-E11C-4866-94B9-8D8EADD0446E}" type="datetimeFigureOut">
              <a:rPr lang="en-US" smtClean="0">
                <a:solidFill>
                  <a:prstClr val="white"/>
                </a:solidFill>
              </a:rPr>
              <a:pPr/>
              <a:t>6/10/2014</a:t>
            </a:fld>
            <a:endParaRPr lang="en-US">
              <a:solidFill>
                <a:prstClr val="white"/>
              </a:solidFill>
            </a:endParaRPr>
          </a:p>
        </p:txBody>
      </p:sp>
      <p:sp>
        <p:nvSpPr>
          <p:cNvPr id="13" name="Slide Number Placeholder 12"/>
          <p:cNvSpPr>
            <a:spLocks noGrp="1"/>
          </p:cNvSpPr>
          <p:nvPr>
            <p:ph type="sldNum" sz="quarter" idx="11"/>
          </p:nvPr>
        </p:nvSpPr>
        <p:spPr>
          <a:xfrm>
            <a:off x="460721" y="4743450"/>
            <a:ext cx="387316" cy="114300"/>
          </a:xfrm>
          <a:prstGeom prst="rect">
            <a:avLst/>
          </a:prstGeom>
        </p:spPr>
        <p:txBody>
          <a:bodyPr/>
          <a:lstStyle>
            <a:lvl1pPr>
              <a:defRPr>
                <a:solidFill>
                  <a:schemeClr val="bg1"/>
                </a:solidFill>
              </a:defRPr>
            </a:lvl1pPr>
          </a:lstStyle>
          <a:p>
            <a:fld id="{125F6646-975B-4C74-80DD-EF324C50A5E5}" type="slidenum">
              <a:rPr lang="en-US" smtClean="0">
                <a:solidFill>
                  <a:prstClr val="white"/>
                </a:solidFill>
              </a:rPr>
              <a:pPr/>
              <a:t>‹#›</a:t>
            </a:fld>
            <a:endParaRPr lang="en-US">
              <a:solidFill>
                <a:prstClr val="white"/>
              </a:solidFill>
            </a:endParaRPr>
          </a:p>
        </p:txBody>
      </p:sp>
      <p:sp>
        <p:nvSpPr>
          <p:cNvPr id="14" name="Footer Placeholder 13"/>
          <p:cNvSpPr>
            <a:spLocks noGrp="1"/>
          </p:cNvSpPr>
          <p:nvPr>
            <p:ph type="ftr" sz="quarter" idx="12"/>
          </p:nvPr>
        </p:nvSpPr>
        <p:spPr>
          <a:xfrm>
            <a:off x="460724" y="4846239"/>
            <a:ext cx="1360679" cy="96431"/>
          </a:xfrm>
          <a:prstGeom prst="rect">
            <a:avLst/>
          </a:prstGeom>
        </p:spPr>
        <p:txBody>
          <a:bodyPr/>
          <a:lstStyle>
            <a:lvl1pPr>
              <a:defRPr>
                <a:solidFill>
                  <a:schemeClr val="bg1"/>
                </a:solidFill>
              </a:defRPr>
            </a:lvl1pPr>
          </a:lstStyle>
          <a:p>
            <a:endParaRPr lang="en-US">
              <a:solidFill>
                <a:prstClr val="white"/>
              </a:solidFill>
            </a:endParaRPr>
          </a:p>
        </p:txBody>
      </p:sp>
    </p:spTree>
    <p:extLst>
      <p:ext uri="{BB962C8B-B14F-4D97-AF65-F5344CB8AC3E}">
        <p14:creationId xmlns:p14="http://schemas.microsoft.com/office/powerpoint/2010/main" val="2426330464"/>
      </p:ext>
    </p:extLst>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0" name="Rectangle 19"/>
          <p:cNvSpPr/>
          <p:nvPr/>
        </p:nvSpPr>
        <p:spPr>
          <a:xfrm>
            <a:off x="-597"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672" tIns="34335" rIns="68672" bIns="34335" rtlCol="0" anchor="ctr"/>
          <a:lstStyle/>
          <a:p>
            <a:pPr algn="ctr"/>
            <a:endParaRPr lang="en-US">
              <a:solidFill>
                <a:prstClr val="white"/>
              </a:solidFill>
            </a:endParaRPr>
          </a:p>
        </p:txBody>
      </p:sp>
      <p:grpSp>
        <p:nvGrpSpPr>
          <p:cNvPr id="22" name="Group 21"/>
          <p:cNvGrpSpPr/>
          <p:nvPr/>
        </p:nvGrpSpPr>
        <p:grpSpPr>
          <a:xfrm>
            <a:off x="-11338" y="0"/>
            <a:ext cx="9155339" cy="5143500"/>
            <a:chOff x="-11340" y="0"/>
            <a:chExt cx="9155340" cy="6858000"/>
          </a:xfrm>
        </p:grpSpPr>
        <p:sp>
          <p:nvSpPr>
            <p:cNvPr id="23" name="Rectangle 22"/>
            <p:cNvSpPr/>
            <p:nvPr userDrawn="1"/>
          </p:nvSpPr>
          <p:spPr>
            <a:xfrm>
              <a:off x="0" y="0"/>
              <a:ext cx="9144000" cy="6858000"/>
            </a:xfrm>
            <a:prstGeom prst="rect">
              <a:avLst/>
            </a:prstGeom>
            <a:gradFill flip="none" rotWithShape="1">
              <a:gsLst>
                <a:gs pos="0">
                  <a:schemeClr val="bg1">
                    <a:alpha val="0"/>
                  </a:schemeClr>
                </a:gs>
                <a:gs pos="63000">
                  <a:schemeClr val="bg1">
                    <a:alpha val="0"/>
                  </a:schemeClr>
                </a:gs>
                <a:gs pos="82000">
                  <a:schemeClr val="bg1">
                    <a:lumMod val="95000"/>
                    <a:alpha val="50000"/>
                  </a:schemeClr>
                </a:gs>
                <a:gs pos="100000">
                  <a:srgbClr val="E2E2E2">
                    <a:alpha val="50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24" name="Group 8"/>
            <p:cNvGrpSpPr/>
            <p:nvPr userDrawn="1"/>
          </p:nvGrpSpPr>
          <p:grpSpPr>
            <a:xfrm>
              <a:off x="-11340" y="0"/>
              <a:ext cx="9155340" cy="6858000"/>
              <a:chOff x="-11340" y="0"/>
              <a:chExt cx="9155340" cy="6858000"/>
            </a:xfrm>
          </p:grpSpPr>
          <p:sp>
            <p:nvSpPr>
              <p:cNvPr id="25" name="Rectangle 24"/>
              <p:cNvSpPr/>
              <p:nvPr userDrawn="1"/>
            </p:nvSpPr>
            <p:spPr>
              <a:xfrm>
                <a:off x="-11340" y="0"/>
                <a:ext cx="9144001" cy="6858000"/>
              </a:xfrm>
              <a:prstGeom prst="rect">
                <a:avLst/>
              </a:prstGeom>
              <a:gradFill flip="none" rotWithShape="1">
                <a:gsLst>
                  <a:gs pos="0">
                    <a:schemeClr val="bg1">
                      <a:alpha val="0"/>
                    </a:schemeClr>
                  </a:gs>
                  <a:gs pos="63000">
                    <a:schemeClr val="bg1">
                      <a:alpha val="0"/>
                    </a:schemeClr>
                  </a:gs>
                  <a:gs pos="82000">
                    <a:schemeClr val="bg1">
                      <a:lumMod val="95000"/>
                      <a:alpha val="50000"/>
                    </a:schemeClr>
                  </a:gs>
                  <a:gs pos="100000">
                    <a:srgbClr val="E2E2E2">
                      <a:alpha val="5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userDrawn="1"/>
            </p:nvSpPr>
            <p:spPr>
              <a:xfrm>
                <a:off x="0" y="3581400"/>
                <a:ext cx="9144000" cy="3276600"/>
              </a:xfrm>
              <a:prstGeom prst="rect">
                <a:avLst/>
              </a:prstGeom>
              <a:gradFill flip="none" rotWithShape="1">
                <a:gsLst>
                  <a:gs pos="0">
                    <a:schemeClr val="bg1">
                      <a:alpha val="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sp>
        <p:nvSpPr>
          <p:cNvPr id="21" name="Rectangle 20"/>
          <p:cNvSpPr/>
          <p:nvPr/>
        </p:nvSpPr>
        <p:spPr>
          <a:xfrm>
            <a:off x="2" y="2686050"/>
            <a:ext cx="9143998" cy="2457450"/>
          </a:xfrm>
          <a:prstGeom prst="rect">
            <a:avLst/>
          </a:prstGeom>
          <a:gradFill flip="none" rotWithShape="1">
            <a:gsLst>
              <a:gs pos="0">
                <a:schemeClr val="bg1">
                  <a:alpha val="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672" tIns="34335" rIns="68672" bIns="34335" rtlCol="0" anchor="ctr"/>
          <a:lstStyle/>
          <a:p>
            <a:pPr algn="ctr"/>
            <a:endParaRPr lang="en-US">
              <a:solidFill>
                <a:prstClr val="white"/>
              </a:solidFill>
            </a:endParaRPr>
          </a:p>
        </p:txBody>
      </p:sp>
      <p:sp>
        <p:nvSpPr>
          <p:cNvPr id="11" name="Date Placeholder 10"/>
          <p:cNvSpPr>
            <a:spLocks noGrp="1"/>
          </p:cNvSpPr>
          <p:nvPr>
            <p:ph type="dt" sz="half" idx="10"/>
          </p:nvPr>
        </p:nvSpPr>
        <p:spPr>
          <a:xfrm>
            <a:off x="905332" y="4743450"/>
            <a:ext cx="916071" cy="114300"/>
          </a:xfrm>
          <a:prstGeom prst="rect">
            <a:avLst/>
          </a:prstGeom>
        </p:spPr>
        <p:txBody>
          <a:bodyPr/>
          <a:lstStyle/>
          <a:p>
            <a:fld id="{939A9784-E11C-4866-94B9-8D8EADD0446E}" type="datetimeFigureOut">
              <a:rPr lang="en-US" smtClean="0"/>
              <a:pPr/>
              <a:t>6/10/2014</a:t>
            </a:fld>
            <a:endParaRPr lang="en-US"/>
          </a:p>
        </p:txBody>
      </p:sp>
      <p:sp>
        <p:nvSpPr>
          <p:cNvPr id="12" name="Slide Number Placeholder 11"/>
          <p:cNvSpPr>
            <a:spLocks noGrp="1"/>
          </p:cNvSpPr>
          <p:nvPr>
            <p:ph type="sldNum" sz="quarter" idx="11"/>
          </p:nvPr>
        </p:nvSpPr>
        <p:spPr>
          <a:xfrm>
            <a:off x="460721" y="4743450"/>
            <a:ext cx="387316" cy="114300"/>
          </a:xfrm>
          <a:prstGeom prst="rect">
            <a:avLst/>
          </a:prstGeom>
        </p:spPr>
        <p:txBody>
          <a:bodyPr/>
          <a:lstStyle/>
          <a:p>
            <a:fld id="{125F6646-975B-4C74-80DD-EF324C50A5E5}" type="slidenum">
              <a:rPr lang="en-US" smtClean="0"/>
              <a:pPr/>
              <a:t>‹#›</a:t>
            </a:fld>
            <a:endParaRPr lang="en-US"/>
          </a:p>
        </p:txBody>
      </p:sp>
      <p:sp>
        <p:nvSpPr>
          <p:cNvPr id="13" name="Footer Placeholder 12"/>
          <p:cNvSpPr>
            <a:spLocks noGrp="1"/>
          </p:cNvSpPr>
          <p:nvPr>
            <p:ph type="ftr" sz="quarter" idx="12"/>
          </p:nvPr>
        </p:nvSpPr>
        <p:spPr>
          <a:xfrm>
            <a:off x="460724" y="4846239"/>
            <a:ext cx="1360679" cy="96431"/>
          </a:xfrm>
          <a:prstGeom prst="rect">
            <a:avLst/>
          </a:prstGeom>
        </p:spPr>
        <p:txBody>
          <a:bodyPr/>
          <a:lstStyle/>
          <a:p>
            <a:endParaRPr lang="en-US"/>
          </a:p>
        </p:txBody>
      </p:sp>
      <p:sp>
        <p:nvSpPr>
          <p:cNvPr id="14"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Tree>
    <p:extLst>
      <p:ext uri="{BB962C8B-B14F-4D97-AF65-F5344CB8AC3E}">
        <p14:creationId xmlns:p14="http://schemas.microsoft.com/office/powerpoint/2010/main" val="2943394278"/>
      </p:ext>
    </p:extLst>
  </p:cSld>
  <p:clrMapOvr>
    <a:masterClrMapping/>
  </p:clrMapOvr>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363591"/>
            <a:ext cx="4038600" cy="2822972"/>
          </a:xfrm>
          <a:prstGeom prst="rect">
            <a:avLst/>
          </a:prstGeom>
        </p:spPr>
        <p:txBody>
          <a:bodyPr/>
          <a:lstStyle>
            <a:lvl1pPr>
              <a:defRPr sz="2100">
                <a:solidFill>
                  <a:srgbClr val="007AAB"/>
                </a:solidFill>
              </a:defRPr>
            </a:lvl1pPr>
            <a:lvl2pPr>
              <a:defRPr sz="1800">
                <a:solidFill>
                  <a:srgbClr val="646466"/>
                </a:solidFill>
              </a:defRPr>
            </a:lvl2pPr>
            <a:lvl3pPr>
              <a:defRPr sz="1500">
                <a:solidFill>
                  <a:srgbClr val="646466"/>
                </a:solidFill>
              </a:defRPr>
            </a:lvl3pPr>
            <a:lvl4pPr>
              <a:defRPr sz="1400">
                <a:solidFill>
                  <a:srgbClr val="646466"/>
                </a:solidFill>
              </a:defRPr>
            </a:lvl4pPr>
            <a:lvl5pPr>
              <a:defRPr sz="1400">
                <a:solidFill>
                  <a:srgbClr val="646466"/>
                </a:solidFill>
              </a:defRPr>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363591"/>
            <a:ext cx="4038600" cy="2822972"/>
          </a:xfrm>
          <a:prstGeom prst="rect">
            <a:avLst/>
          </a:prstGeom>
        </p:spPr>
        <p:txBody>
          <a:bodyPr/>
          <a:lstStyle>
            <a:lvl1pPr>
              <a:defRPr sz="2100">
                <a:solidFill>
                  <a:srgbClr val="007AAB"/>
                </a:solidFill>
              </a:defRPr>
            </a:lvl1pPr>
            <a:lvl2pPr>
              <a:defRPr sz="1800">
                <a:solidFill>
                  <a:srgbClr val="646466"/>
                </a:solidFill>
              </a:defRPr>
            </a:lvl2pPr>
            <a:lvl3pPr>
              <a:defRPr sz="1500">
                <a:solidFill>
                  <a:srgbClr val="646466"/>
                </a:solidFill>
              </a:defRPr>
            </a:lvl3pPr>
            <a:lvl4pPr>
              <a:defRPr sz="1400">
                <a:solidFill>
                  <a:srgbClr val="646466"/>
                </a:solidFill>
              </a:defRPr>
            </a:lvl4pPr>
            <a:lvl5pPr>
              <a:defRPr sz="1400">
                <a:solidFill>
                  <a:srgbClr val="646466"/>
                </a:solidFill>
              </a:defRPr>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0"/>
          </p:nvPr>
        </p:nvSpPr>
        <p:spPr>
          <a:xfrm>
            <a:off x="0" y="4869657"/>
            <a:ext cx="9144000" cy="273844"/>
          </a:xfrm>
          <a:prstGeom prst="rect">
            <a:avLst/>
          </a:prstGeom>
        </p:spPr>
        <p:txBody>
          <a:bodyPr/>
          <a:lstStyle/>
          <a:p>
            <a:endParaRPr lang="en-US"/>
          </a:p>
        </p:txBody>
      </p:sp>
      <p:sp>
        <p:nvSpPr>
          <p:cNvPr id="6" name="Rectangle 5"/>
          <p:cNvSpPr/>
          <p:nvPr/>
        </p:nvSpPr>
        <p:spPr>
          <a:xfrm>
            <a:off x="-7315" y="4858826"/>
            <a:ext cx="9165945" cy="285750"/>
          </a:xfrm>
          <a:prstGeom prst="rect">
            <a:avLst/>
          </a:prstGeom>
          <a:gradFill flip="none" rotWithShape="1">
            <a:gsLst>
              <a:gs pos="57000">
                <a:srgbClr val="00BCEC"/>
              </a:gs>
              <a:gs pos="100000">
                <a:srgbClr val="007AAB"/>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672" tIns="34335" rIns="68672" bIns="34335" rtlCol="0" anchor="ctr"/>
          <a:lstStyle/>
          <a:p>
            <a:pPr algn="ctr"/>
            <a:r>
              <a:rPr lang="en-US" dirty="0" smtClean="0">
                <a:solidFill>
                  <a:prstClr val="white"/>
                </a:solidFill>
              </a:rPr>
              <a:t>    </a:t>
            </a:r>
            <a:endParaRPr lang="en-US" dirty="0">
              <a:solidFill>
                <a:prstClr val="white"/>
              </a:solidFill>
            </a:endParaRPr>
          </a:p>
        </p:txBody>
      </p:sp>
      <p:pic>
        <p:nvPicPr>
          <p:cNvPr id="7" name="Picture 6" descr="xdr_lockup_small.png"/>
          <p:cNvPicPr>
            <a:picLocks noChangeAspect="1"/>
          </p:cNvPicPr>
          <p:nvPr/>
        </p:nvPicPr>
        <p:blipFill>
          <a:blip r:embed="rId2" cstate="print">
            <a:lum bright="65000" contrast="-100000"/>
            <a:extLst>
              <a:ext uri="{28A0092B-C50C-407E-A947-70E740481C1C}">
                <a14:useLocalDpi xmlns:a14="http://schemas.microsoft.com/office/drawing/2010/main"/>
              </a:ext>
            </a:extLst>
          </a:blip>
          <a:stretch>
            <a:fillRect/>
          </a:stretch>
        </p:blipFill>
        <p:spPr>
          <a:xfrm>
            <a:off x="8229600" y="4904213"/>
            <a:ext cx="543284" cy="195079"/>
          </a:xfrm>
          <a:prstGeom prst="rect">
            <a:avLst/>
          </a:prstGeom>
        </p:spPr>
      </p:pic>
      <p:sp>
        <p:nvSpPr>
          <p:cNvPr id="11" name="Subtitle 2"/>
          <p:cNvSpPr>
            <a:spLocks noGrp="1"/>
          </p:cNvSpPr>
          <p:nvPr>
            <p:ph type="subTitle" idx="12"/>
          </p:nvPr>
        </p:nvSpPr>
        <p:spPr>
          <a:xfrm>
            <a:off x="457200" y="921694"/>
            <a:ext cx="8229600" cy="327596"/>
          </a:xfrm>
          <a:prstGeom prst="rect">
            <a:avLst/>
          </a:prstGeom>
        </p:spPr>
        <p:txBody>
          <a:bodyPr>
            <a:normAutofit/>
          </a:bodyPr>
          <a:lstStyle>
            <a:lvl1pPr marL="0" indent="0" algn="l">
              <a:buNone/>
              <a:defRPr sz="1800">
                <a:solidFill>
                  <a:schemeClr val="accent1"/>
                </a:solidFill>
              </a:defRPr>
            </a:lvl1pPr>
            <a:lvl2pPr marL="343356" indent="0" algn="ctr">
              <a:buNone/>
              <a:defRPr>
                <a:solidFill>
                  <a:schemeClr val="tx1">
                    <a:tint val="75000"/>
                  </a:schemeClr>
                </a:solidFill>
              </a:defRPr>
            </a:lvl2pPr>
            <a:lvl3pPr marL="686713" indent="0" algn="ctr">
              <a:buNone/>
              <a:defRPr>
                <a:solidFill>
                  <a:schemeClr val="tx1">
                    <a:tint val="75000"/>
                  </a:schemeClr>
                </a:solidFill>
              </a:defRPr>
            </a:lvl3pPr>
            <a:lvl4pPr marL="1030069" indent="0" algn="ctr">
              <a:buNone/>
              <a:defRPr>
                <a:solidFill>
                  <a:schemeClr val="tx1">
                    <a:tint val="75000"/>
                  </a:schemeClr>
                </a:solidFill>
              </a:defRPr>
            </a:lvl4pPr>
            <a:lvl5pPr marL="1373425" indent="0" algn="ctr">
              <a:buNone/>
              <a:defRPr>
                <a:solidFill>
                  <a:schemeClr val="tx1">
                    <a:tint val="75000"/>
                  </a:schemeClr>
                </a:solidFill>
              </a:defRPr>
            </a:lvl5pPr>
            <a:lvl6pPr marL="1716782" indent="0" algn="ctr">
              <a:buNone/>
              <a:defRPr>
                <a:solidFill>
                  <a:schemeClr val="tx1">
                    <a:tint val="75000"/>
                  </a:schemeClr>
                </a:solidFill>
              </a:defRPr>
            </a:lvl6pPr>
            <a:lvl7pPr marL="2060138" indent="0" algn="ctr">
              <a:buNone/>
              <a:defRPr>
                <a:solidFill>
                  <a:schemeClr val="tx1">
                    <a:tint val="75000"/>
                  </a:schemeClr>
                </a:solidFill>
              </a:defRPr>
            </a:lvl7pPr>
            <a:lvl8pPr marL="2403494" indent="0" algn="ctr">
              <a:buNone/>
              <a:defRPr>
                <a:solidFill>
                  <a:schemeClr val="tx1">
                    <a:tint val="75000"/>
                  </a:schemeClr>
                </a:solidFill>
              </a:defRPr>
            </a:lvl8pPr>
            <a:lvl9pPr marL="2746850" indent="0" algn="ctr">
              <a:buNone/>
              <a:defRPr>
                <a:solidFill>
                  <a:schemeClr val="tx1">
                    <a:tint val="75000"/>
                  </a:schemeClr>
                </a:solidFill>
              </a:defRPr>
            </a:lvl9pPr>
          </a:lstStyle>
          <a:p>
            <a:r>
              <a:rPr lang="en-US" smtClean="0"/>
              <a:t>Click to edit Master subtitle style</a:t>
            </a:r>
            <a:endParaRPr lang="en-US" dirty="0"/>
          </a:p>
        </p:txBody>
      </p:sp>
      <p:sp>
        <p:nvSpPr>
          <p:cNvPr id="13" name="Title 12"/>
          <p:cNvSpPr>
            <a:spLocks noGrp="1"/>
          </p:cNvSpPr>
          <p:nvPr>
            <p:ph type="title"/>
          </p:nvPr>
        </p:nvSpPr>
        <p:spPr>
          <a:xfrm>
            <a:off x="457200" y="77931"/>
            <a:ext cx="8229600" cy="857250"/>
          </a:xfrm>
          <a:prstGeom prst="rect">
            <a:avLst/>
          </a:prstGeom>
        </p:spPr>
        <p:txBody>
          <a:bodyPr anchor="b"/>
          <a:lstStyle>
            <a:lvl1pPr>
              <a:defRPr>
                <a:solidFill>
                  <a:schemeClr val="tx1">
                    <a:lumMod val="75000"/>
                    <a:lumOff val="25000"/>
                  </a:schemeClr>
                </a:solidFill>
              </a:defRPr>
            </a:lvl1pPr>
          </a:lstStyle>
          <a:p>
            <a:r>
              <a:rPr lang="en-US" smtClean="0"/>
              <a:t>Click to edit Master title style</a:t>
            </a:r>
            <a:endParaRPr lang="en-US" dirty="0"/>
          </a:p>
        </p:txBody>
      </p:sp>
      <p:sp>
        <p:nvSpPr>
          <p:cNvPr id="14" name="Text Placeholder 5"/>
          <p:cNvSpPr>
            <a:spLocks noGrp="1"/>
          </p:cNvSpPr>
          <p:nvPr>
            <p:ph type="body" sz="quarter" idx="13" hasCustomPrompt="1"/>
          </p:nvPr>
        </p:nvSpPr>
        <p:spPr>
          <a:xfrm>
            <a:off x="457200" y="4857750"/>
            <a:ext cx="7924800" cy="285750"/>
          </a:xfrm>
          <a:prstGeom prst="rect">
            <a:avLst/>
          </a:prstGeom>
        </p:spPr>
        <p:txBody>
          <a:bodyPr anchor="ctr" anchorCtr="0">
            <a:noAutofit/>
          </a:bodyPr>
          <a:lstStyle>
            <a:lvl1pPr>
              <a:defRPr sz="1100">
                <a:solidFill>
                  <a:schemeClr val="bg1"/>
                </a:solidFill>
                <a:latin typeface="+mj-lt"/>
              </a:defRPr>
            </a:lvl1pPr>
          </a:lstStyle>
          <a:p>
            <a:pPr lvl="0"/>
            <a:r>
              <a:rPr lang="en-US" dirty="0" smtClean="0"/>
              <a:t>Breadcrumb text</a:t>
            </a:r>
            <a:endParaRPr lang="en-US" dirty="0"/>
          </a:p>
        </p:txBody>
      </p:sp>
    </p:spTree>
    <p:extLst>
      <p:ext uri="{BB962C8B-B14F-4D97-AF65-F5344CB8AC3E}">
        <p14:creationId xmlns:p14="http://schemas.microsoft.com/office/powerpoint/2010/main" val="1210353422"/>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1" y="2914650"/>
            <a:ext cx="6400800" cy="1314450"/>
          </a:xfrm>
        </p:spPr>
        <p:txBody>
          <a:bodyPr/>
          <a:lstStyle>
            <a:lvl1pPr marL="0" indent="0" algn="ctr">
              <a:buNone/>
              <a:defRPr>
                <a:solidFill>
                  <a:schemeClr val="tx1">
                    <a:tint val="75000"/>
                  </a:schemeClr>
                </a:solidFill>
              </a:defRPr>
            </a:lvl1pPr>
            <a:lvl2pPr marL="457138" indent="0" algn="ctr">
              <a:buNone/>
              <a:defRPr>
                <a:solidFill>
                  <a:schemeClr val="tx1">
                    <a:tint val="75000"/>
                  </a:schemeClr>
                </a:solidFill>
              </a:defRPr>
            </a:lvl2pPr>
            <a:lvl3pPr marL="914276" indent="0" algn="ctr">
              <a:buNone/>
              <a:defRPr>
                <a:solidFill>
                  <a:schemeClr val="tx1">
                    <a:tint val="75000"/>
                  </a:schemeClr>
                </a:solidFill>
              </a:defRPr>
            </a:lvl3pPr>
            <a:lvl4pPr marL="1371414" indent="0" algn="ctr">
              <a:buNone/>
              <a:defRPr>
                <a:solidFill>
                  <a:schemeClr val="tx1">
                    <a:tint val="75000"/>
                  </a:schemeClr>
                </a:solidFill>
              </a:defRPr>
            </a:lvl4pPr>
            <a:lvl5pPr marL="1828552" indent="0" algn="ctr">
              <a:buNone/>
              <a:defRPr>
                <a:solidFill>
                  <a:schemeClr val="tx1">
                    <a:tint val="75000"/>
                  </a:schemeClr>
                </a:solidFill>
              </a:defRPr>
            </a:lvl5pPr>
            <a:lvl6pPr marL="2285690" indent="0" algn="ctr">
              <a:buNone/>
              <a:defRPr>
                <a:solidFill>
                  <a:schemeClr val="tx1">
                    <a:tint val="75000"/>
                  </a:schemeClr>
                </a:solidFill>
              </a:defRPr>
            </a:lvl6pPr>
            <a:lvl7pPr marL="2742828" indent="0" algn="ctr">
              <a:buNone/>
              <a:defRPr>
                <a:solidFill>
                  <a:schemeClr val="tx1">
                    <a:tint val="75000"/>
                  </a:schemeClr>
                </a:solidFill>
              </a:defRPr>
            </a:lvl7pPr>
            <a:lvl8pPr marL="3199965" indent="0" algn="ctr">
              <a:buNone/>
              <a:defRPr>
                <a:solidFill>
                  <a:schemeClr val="tx1">
                    <a:tint val="75000"/>
                  </a:schemeClr>
                </a:solidFill>
              </a:defRPr>
            </a:lvl8pPr>
            <a:lvl9pPr marL="3657104"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39A9784-E11C-4866-94B9-8D8EADD0446E}" type="datetimeFigureOut">
              <a:rPr lang="en-US" smtClean="0"/>
              <a:pPr/>
              <a:t>6/10/2014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5F6646-975B-4C74-80DD-EF324C50A5E5}" type="slidenum">
              <a:rPr lang="en-US" smtClean="0"/>
              <a:pPr/>
              <a:t>‹#›</a:t>
            </a:fld>
            <a:endParaRPr lang="en-US"/>
          </a:p>
        </p:txBody>
      </p:sp>
    </p:spTree>
    <p:extLst>
      <p:ext uri="{BB962C8B-B14F-4D97-AF65-F5344CB8AC3E}">
        <p14:creationId xmlns:p14="http://schemas.microsoft.com/office/powerpoint/2010/main" val="32830098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7" y="171450"/>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6" y="1085849"/>
            <a:ext cx="8363938" cy="1532727"/>
          </a:xfrm>
          <a:prstGeom prst="rect">
            <a:avLst/>
          </a:prstGeom>
        </p:spPr>
        <p:txBody>
          <a:bodyPr/>
          <a:lstStyle>
            <a:lvl1pPr marL="257198" indent="-25719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530" indent="-21433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862" indent="-21433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328" indent="-17146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794" indent="-17146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14306" tIns="57152" rIns="114306" bIns="57152"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42044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B97D89-4E03-489C-A05A-52EE1065A001}" type="datetimeFigureOut">
              <a:rPr lang="en-US" smtClean="0"/>
              <a:pPr/>
              <a:t>6/10/2014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308C02-763E-4FAD-B29B-CD802CCF9CE3}" type="slidenum">
              <a:rPr lang="en-US" smtClean="0"/>
              <a:pPr/>
              <a:t>‹#›</a:t>
            </a:fld>
            <a:endParaRPr lang="en-US"/>
          </a:p>
        </p:txBody>
      </p:sp>
    </p:spTree>
    <p:extLst>
      <p:ext uri="{BB962C8B-B14F-4D97-AF65-F5344CB8AC3E}">
        <p14:creationId xmlns:p14="http://schemas.microsoft.com/office/powerpoint/2010/main" val="419272797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White 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lgn="l"/>
            <a:r>
              <a:rPr lang="en-US" smtClean="0">
                <a:solidFill>
                  <a:prstClr val="black">
                    <a:tint val="75000"/>
                  </a:prstClr>
                </a:solidFill>
              </a:rPr>
              <a:t>MICROSOFT CONFIDENTIAL</a:t>
            </a:r>
            <a:endParaRPr lang="en-US" dirty="0">
              <a:solidFill>
                <a:prstClr val="black">
                  <a:tint val="75000"/>
                </a:prstClr>
              </a:solidFill>
            </a:endParaRPr>
          </a:p>
        </p:txBody>
      </p:sp>
      <p:sp>
        <p:nvSpPr>
          <p:cNvPr id="4" name="Slide Number Placeholder 3"/>
          <p:cNvSpPr>
            <a:spLocks noGrp="1"/>
          </p:cNvSpPr>
          <p:nvPr>
            <p:ph type="sldNum" sz="quarter" idx="11"/>
          </p:nvPr>
        </p:nvSpPr>
        <p:spPr/>
        <p:txBody>
          <a:bodyPr/>
          <a:lstStyle/>
          <a:p>
            <a:pPr algn="l"/>
            <a:r>
              <a:rPr lang="en-US" smtClean="0">
                <a:solidFill>
                  <a:prstClr val="black">
                    <a:tint val="75000"/>
                  </a:prstClr>
                </a:solidFill>
              </a:rPr>
              <a:t>PAGE </a:t>
            </a:r>
            <a:fld id="{711B4CA8-52BE-46B1-A536-58CE1A3FAF74}" type="slidenum">
              <a:rPr lang="en-US" smtClean="0">
                <a:solidFill>
                  <a:prstClr val="black">
                    <a:tint val="75000"/>
                  </a:prstClr>
                </a:solidFill>
              </a:rPr>
              <a:pPr algn="l"/>
              <a:t>‹#›</a:t>
            </a:fld>
            <a:endParaRPr lang="en-US" dirty="0">
              <a:solidFill>
                <a:prstClr val="black">
                  <a:tint val="75000"/>
                </a:prstClr>
              </a:solidFill>
            </a:endParaRPr>
          </a:p>
        </p:txBody>
      </p:sp>
      <p:sp>
        <p:nvSpPr>
          <p:cNvPr id="5" name="Date Placeholder 4"/>
          <p:cNvSpPr>
            <a:spLocks noGrp="1"/>
          </p:cNvSpPr>
          <p:nvPr>
            <p:ph type="dt" sz="half" idx="12"/>
          </p:nvPr>
        </p:nvSpPr>
        <p:spPr/>
        <p:txBody>
          <a:bodyPr/>
          <a:lstStyle/>
          <a:p>
            <a:fld id="{1B1F4B4A-BEC7-4BF0-AFF2-1B961CDAA2F0}" type="datetime1">
              <a:rPr lang="en-US" smtClean="0">
                <a:solidFill>
                  <a:prstClr val="black">
                    <a:tint val="75000"/>
                  </a:prstClr>
                </a:solidFill>
              </a:rPr>
              <a:pPr/>
              <a:t>6/10/2014</a:t>
            </a:fld>
            <a:endParaRPr lang="en-US" dirty="0">
              <a:solidFill>
                <a:prstClr val="black">
                  <a:tint val="75000"/>
                </a:prstClr>
              </a:solidFill>
            </a:endParaRPr>
          </a:p>
        </p:txBody>
      </p:sp>
      <p:sp>
        <p:nvSpPr>
          <p:cNvPr id="7" name="Rectangle 6"/>
          <p:cNvSpPr/>
          <p:nvPr userDrawn="1"/>
        </p:nvSpPr>
        <p:spPr>
          <a:xfrm>
            <a:off x="0" y="2"/>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098" tIns="34048" rIns="68098" bIns="34048" rtlCol="0" anchor="ctr"/>
          <a:lstStyle/>
          <a:p>
            <a:pPr algn="ctr" defTabSz="680867"/>
            <a:endParaRPr lang="en-US">
              <a:solidFill>
                <a:prstClr val="white"/>
              </a:solidFill>
            </a:endParaRPr>
          </a:p>
        </p:txBody>
      </p:sp>
    </p:spTree>
    <p:extLst>
      <p:ext uri="{BB962C8B-B14F-4D97-AF65-F5344CB8AC3E}">
        <p14:creationId xmlns:p14="http://schemas.microsoft.com/office/powerpoint/2010/main" val="4167130572"/>
      </p:ext>
    </p:extLst>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cSld name="1_Blank">
    <p:bg>
      <p:bgPr>
        <a:blipFill dpi="0" rotWithShape="1">
          <a:blip r:embed="rId2" cstate="print">
            <a:lum/>
            <a:extLst>
              <a:ext uri="{28A0092B-C50C-407E-A947-70E740481C1C}">
                <a14:useLocalDpi xmlns:a14="http://schemas.microsoft.com/office/drawing/2010/main"/>
              </a:ext>
            </a:extLst>
          </a:blip>
          <a:srcRect/>
          <a:stretch>
            <a:fillRect t="-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1646121"/>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userDrawn="1">
  <p:cSld name="Blank Blac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8659609"/>
      </p:ext>
    </p:extLst>
  </p:cSld>
  <p:clrMapOvr>
    <a:masterClrMapping/>
  </p:clrMapOvr>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cSld name="2_Blank">
    <p:spTree>
      <p:nvGrpSpPr>
        <p:cNvPr id="1" name=""/>
        <p:cNvGrpSpPr/>
        <p:nvPr/>
      </p:nvGrpSpPr>
      <p:grpSpPr>
        <a:xfrm>
          <a:off x="0" y="0"/>
          <a:ext cx="0" cy="0"/>
          <a:chOff x="0" y="0"/>
          <a:chExt cx="0" cy="0"/>
        </a:xfrm>
      </p:grpSpPr>
      <p:sp>
        <p:nvSpPr>
          <p:cNvPr id="20" name="Rectangle 19"/>
          <p:cNvSpPr/>
          <p:nvPr/>
        </p:nvSpPr>
        <p:spPr>
          <a:xfrm>
            <a:off x="-597"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678" tIns="34338" rIns="68678" bIns="34338" rtlCol="0" anchor="ctr"/>
          <a:lstStyle/>
          <a:p>
            <a:pPr algn="ctr"/>
            <a:endParaRPr lang="en-US">
              <a:solidFill>
                <a:prstClr val="white"/>
              </a:solidFill>
            </a:endParaRPr>
          </a:p>
        </p:txBody>
      </p:sp>
      <p:grpSp>
        <p:nvGrpSpPr>
          <p:cNvPr id="22" name="Group 21"/>
          <p:cNvGrpSpPr/>
          <p:nvPr/>
        </p:nvGrpSpPr>
        <p:grpSpPr>
          <a:xfrm>
            <a:off x="-11339" y="0"/>
            <a:ext cx="9155339" cy="5143500"/>
            <a:chOff x="-11340" y="0"/>
            <a:chExt cx="9155340" cy="6858000"/>
          </a:xfrm>
        </p:grpSpPr>
        <p:sp>
          <p:nvSpPr>
            <p:cNvPr id="23" name="Rectangle 22"/>
            <p:cNvSpPr/>
            <p:nvPr userDrawn="1"/>
          </p:nvSpPr>
          <p:spPr>
            <a:xfrm>
              <a:off x="0" y="0"/>
              <a:ext cx="9144000" cy="6858000"/>
            </a:xfrm>
            <a:prstGeom prst="rect">
              <a:avLst/>
            </a:prstGeom>
            <a:gradFill flip="none" rotWithShape="1">
              <a:gsLst>
                <a:gs pos="0">
                  <a:schemeClr val="bg1">
                    <a:alpha val="0"/>
                  </a:schemeClr>
                </a:gs>
                <a:gs pos="63000">
                  <a:schemeClr val="bg1">
                    <a:alpha val="0"/>
                  </a:schemeClr>
                </a:gs>
                <a:gs pos="82000">
                  <a:schemeClr val="bg1">
                    <a:lumMod val="95000"/>
                    <a:alpha val="50000"/>
                  </a:schemeClr>
                </a:gs>
                <a:gs pos="100000">
                  <a:srgbClr val="E2E2E2">
                    <a:alpha val="50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24" name="Group 8"/>
            <p:cNvGrpSpPr/>
            <p:nvPr userDrawn="1"/>
          </p:nvGrpSpPr>
          <p:grpSpPr>
            <a:xfrm>
              <a:off x="-11340" y="0"/>
              <a:ext cx="9155340" cy="6858000"/>
              <a:chOff x="-11340" y="0"/>
              <a:chExt cx="9155340" cy="6858000"/>
            </a:xfrm>
          </p:grpSpPr>
          <p:sp>
            <p:nvSpPr>
              <p:cNvPr id="25" name="Rectangle 24"/>
              <p:cNvSpPr/>
              <p:nvPr userDrawn="1"/>
            </p:nvSpPr>
            <p:spPr>
              <a:xfrm>
                <a:off x="-11340" y="0"/>
                <a:ext cx="9144001" cy="6858000"/>
              </a:xfrm>
              <a:prstGeom prst="rect">
                <a:avLst/>
              </a:prstGeom>
              <a:gradFill flip="none" rotWithShape="1">
                <a:gsLst>
                  <a:gs pos="0">
                    <a:schemeClr val="bg1">
                      <a:alpha val="0"/>
                    </a:schemeClr>
                  </a:gs>
                  <a:gs pos="63000">
                    <a:schemeClr val="bg1">
                      <a:alpha val="0"/>
                    </a:schemeClr>
                  </a:gs>
                  <a:gs pos="82000">
                    <a:schemeClr val="bg1">
                      <a:lumMod val="95000"/>
                      <a:alpha val="50000"/>
                    </a:schemeClr>
                  </a:gs>
                  <a:gs pos="100000">
                    <a:srgbClr val="E2E2E2">
                      <a:alpha val="5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userDrawn="1"/>
            </p:nvSpPr>
            <p:spPr>
              <a:xfrm>
                <a:off x="0" y="3581400"/>
                <a:ext cx="9144000" cy="3276600"/>
              </a:xfrm>
              <a:prstGeom prst="rect">
                <a:avLst/>
              </a:prstGeom>
              <a:gradFill flip="none" rotWithShape="1">
                <a:gsLst>
                  <a:gs pos="0">
                    <a:schemeClr val="bg1">
                      <a:alpha val="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sp>
        <p:nvSpPr>
          <p:cNvPr id="21" name="Rectangle 20"/>
          <p:cNvSpPr/>
          <p:nvPr/>
        </p:nvSpPr>
        <p:spPr>
          <a:xfrm>
            <a:off x="2" y="2686050"/>
            <a:ext cx="9143998" cy="2457450"/>
          </a:xfrm>
          <a:prstGeom prst="rect">
            <a:avLst/>
          </a:prstGeom>
          <a:gradFill flip="none" rotWithShape="1">
            <a:gsLst>
              <a:gs pos="0">
                <a:schemeClr val="bg1">
                  <a:alpha val="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678" tIns="34338" rIns="68678" bIns="34338" rtlCol="0" anchor="ctr"/>
          <a:lstStyle/>
          <a:p>
            <a:pPr algn="ctr"/>
            <a:endParaRPr lang="en-US">
              <a:solidFill>
                <a:prstClr val="white"/>
              </a:solidFill>
            </a:endParaRPr>
          </a:p>
        </p:txBody>
      </p:sp>
      <p:sp>
        <p:nvSpPr>
          <p:cNvPr id="11" name="Date Placeholder 10"/>
          <p:cNvSpPr>
            <a:spLocks noGrp="1"/>
          </p:cNvSpPr>
          <p:nvPr>
            <p:ph type="dt" sz="half" idx="10"/>
          </p:nvPr>
        </p:nvSpPr>
        <p:spPr>
          <a:xfrm>
            <a:off x="905330" y="4743450"/>
            <a:ext cx="916071" cy="114300"/>
          </a:xfrm>
          <a:prstGeom prst="rect">
            <a:avLst/>
          </a:prstGeom>
        </p:spPr>
        <p:txBody>
          <a:bodyPr/>
          <a:lstStyle/>
          <a:p>
            <a:fld id="{E59BA777-B296-477D-9FF4-0385B231B714}" type="datetimeFigureOut">
              <a:rPr lang="en-US" smtClean="0"/>
              <a:pPr/>
              <a:t>6/10/2014</a:t>
            </a:fld>
            <a:endParaRPr lang="en-US"/>
          </a:p>
        </p:txBody>
      </p:sp>
      <p:sp>
        <p:nvSpPr>
          <p:cNvPr id="12" name="Slide Number Placeholder 11"/>
          <p:cNvSpPr>
            <a:spLocks noGrp="1"/>
          </p:cNvSpPr>
          <p:nvPr>
            <p:ph type="sldNum" sz="quarter" idx="11"/>
          </p:nvPr>
        </p:nvSpPr>
        <p:spPr>
          <a:xfrm>
            <a:off x="460721" y="4743450"/>
            <a:ext cx="387316" cy="114300"/>
          </a:xfrm>
          <a:prstGeom prst="rect">
            <a:avLst/>
          </a:prstGeom>
        </p:spPr>
        <p:txBody>
          <a:bodyPr/>
          <a:lstStyle/>
          <a:p>
            <a:fld id="{2223F8D4-D3F5-493F-AD3D-E02021568938}" type="slidenum">
              <a:rPr lang="en-US" smtClean="0"/>
              <a:pPr/>
              <a:t>‹#›</a:t>
            </a:fld>
            <a:endParaRPr lang="en-US"/>
          </a:p>
        </p:txBody>
      </p:sp>
      <p:sp>
        <p:nvSpPr>
          <p:cNvPr id="13" name="Footer Placeholder 12"/>
          <p:cNvSpPr>
            <a:spLocks noGrp="1"/>
          </p:cNvSpPr>
          <p:nvPr>
            <p:ph type="ftr" sz="quarter" idx="12"/>
          </p:nvPr>
        </p:nvSpPr>
        <p:spPr>
          <a:xfrm>
            <a:off x="460722" y="4846238"/>
            <a:ext cx="1360679" cy="96431"/>
          </a:xfrm>
          <a:prstGeom prst="rect">
            <a:avLst/>
          </a:prstGeom>
        </p:spPr>
        <p:txBody>
          <a:bodyPr/>
          <a:lstStyle/>
          <a:p>
            <a:endParaRPr lang="en-US"/>
          </a:p>
        </p:txBody>
      </p:sp>
      <p:sp>
        <p:nvSpPr>
          <p:cNvPr id="14"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84" indent="0">
              <a:buNone/>
              <a:defRPr sz="900"/>
            </a:lvl2pPr>
            <a:lvl3pPr marL="686768" indent="0">
              <a:buNone/>
              <a:defRPr sz="800"/>
            </a:lvl3pPr>
            <a:lvl4pPr marL="1030153" indent="0">
              <a:buNone/>
              <a:defRPr sz="700"/>
            </a:lvl4pPr>
            <a:lvl5pPr marL="1373537" indent="0">
              <a:buNone/>
              <a:defRPr sz="700"/>
            </a:lvl5pPr>
            <a:lvl6pPr marL="1716922" indent="0">
              <a:buNone/>
              <a:defRPr sz="700"/>
            </a:lvl6pPr>
            <a:lvl7pPr marL="2060306" indent="0">
              <a:buNone/>
              <a:defRPr sz="700"/>
            </a:lvl7pPr>
            <a:lvl8pPr marL="2403689" indent="0">
              <a:buNone/>
              <a:defRPr sz="700"/>
            </a:lvl8pPr>
            <a:lvl9pPr marL="2747073" indent="0">
              <a:buNone/>
              <a:defRPr sz="700"/>
            </a:lvl9pPr>
          </a:lstStyle>
          <a:p>
            <a:pPr lvl="0"/>
            <a:r>
              <a:rPr lang="en-US" smtClean="0"/>
              <a:t>Click to edit Master text styles</a:t>
            </a:r>
          </a:p>
        </p:txBody>
      </p:sp>
    </p:spTree>
    <p:extLst>
      <p:ext uri="{BB962C8B-B14F-4D97-AF65-F5344CB8AC3E}">
        <p14:creationId xmlns:p14="http://schemas.microsoft.com/office/powerpoint/2010/main" val="3814064950"/>
      </p:ext>
    </p:extLst>
  </p:cSld>
  <p:clrMapOvr>
    <a:masterClrMapping/>
  </p:clrMapOvr>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Statement with Points">
    <p:spTree>
      <p:nvGrpSpPr>
        <p:cNvPr id="1" name=""/>
        <p:cNvGrpSpPr/>
        <p:nvPr/>
      </p:nvGrpSpPr>
      <p:grpSpPr>
        <a:xfrm>
          <a:off x="0" y="0"/>
          <a:ext cx="0" cy="0"/>
          <a:chOff x="0" y="0"/>
          <a:chExt cx="0" cy="0"/>
        </a:xfrm>
      </p:grpSpPr>
      <p:sp>
        <p:nvSpPr>
          <p:cNvPr id="11" name="Title 7"/>
          <p:cNvSpPr>
            <a:spLocks noGrp="1"/>
          </p:cNvSpPr>
          <p:nvPr>
            <p:ph type="title" hasCustomPrompt="1"/>
          </p:nvPr>
        </p:nvSpPr>
        <p:spPr>
          <a:xfrm>
            <a:off x="756923" y="1205249"/>
            <a:ext cx="8363938" cy="437838"/>
          </a:xfrm>
        </p:spPr>
        <p:txBody>
          <a:bodyPr/>
          <a:lstStyle>
            <a:lvl1pPr marL="0" indent="0" algn="l" defTabSz="685864" rtl="0" eaLnBrk="1" latinLnBrk="0" hangingPunct="1">
              <a:lnSpc>
                <a:spcPct val="90000"/>
              </a:lnSpc>
              <a:spcBef>
                <a:spcPct val="20000"/>
              </a:spcBef>
              <a:buClr>
                <a:srgbClr val="00DCFF"/>
              </a:buClr>
              <a:buSzPct val="90000"/>
              <a:buFont typeface="Arial" pitchFamily="34" charset="0"/>
              <a:buNone/>
              <a:defRPr lang="en-US" sz="3200" kern="1200" dirty="0">
                <a:solidFill>
                  <a:schemeClr val="tx1">
                    <a:lumMod val="75000"/>
                    <a:lumOff val="25000"/>
                    <a:alpha val="99000"/>
                  </a:schemeClr>
                </a:solidFill>
                <a:latin typeface="Segoe UI Light" pitchFamily="34" charset="0"/>
                <a:ea typeface="+mn-ea"/>
                <a:cs typeface="Segoe UI Light" pitchFamily="34" charset="0"/>
              </a:defRPr>
            </a:lvl1pPr>
          </a:lstStyle>
          <a:p>
            <a:r>
              <a:rPr lang="en-US" dirty="0" smtClean="0"/>
              <a:t>Insert statement here</a:t>
            </a:r>
            <a:endParaRPr lang="en-US" dirty="0"/>
          </a:p>
        </p:txBody>
      </p:sp>
      <p:sp>
        <p:nvSpPr>
          <p:cNvPr id="13" name="Content Placeholder 9"/>
          <p:cNvSpPr>
            <a:spLocks noGrp="1"/>
          </p:cNvSpPr>
          <p:nvPr>
            <p:ph sz="quarter" idx="13" hasCustomPrompt="1"/>
          </p:nvPr>
        </p:nvSpPr>
        <p:spPr>
          <a:xfrm>
            <a:off x="750289" y="3322885"/>
            <a:ext cx="6149381" cy="207749"/>
          </a:xfrm>
        </p:spPr>
        <p:txBody>
          <a:bodyPr/>
          <a:lstStyle>
            <a:lvl1pPr marL="0" indent="0">
              <a:buNone/>
              <a:defRPr lang="en-US" sz="1500" kern="1200" dirty="0" smtClean="0">
                <a:solidFill>
                  <a:schemeClr val="tx1">
                    <a:lumMod val="75000"/>
                    <a:lumOff val="25000"/>
                    <a:alpha val="99000"/>
                  </a:schemeClr>
                </a:solidFill>
                <a:latin typeface="+mn-lt"/>
                <a:ea typeface="+mn-ea"/>
                <a:cs typeface="+mn-cs"/>
              </a:defRPr>
            </a:lvl1pPr>
          </a:lstStyle>
          <a:p>
            <a:pPr lvl="0"/>
            <a:r>
              <a:rPr lang="en-US" dirty="0" smtClean="0"/>
              <a:t>Item 4</a:t>
            </a:r>
            <a:endParaRPr lang="en-US" dirty="0"/>
          </a:p>
        </p:txBody>
      </p:sp>
      <p:sp>
        <p:nvSpPr>
          <p:cNvPr id="14" name="Content Placeholder 9"/>
          <p:cNvSpPr>
            <a:spLocks noGrp="1"/>
          </p:cNvSpPr>
          <p:nvPr>
            <p:ph sz="quarter" idx="14" hasCustomPrompt="1"/>
          </p:nvPr>
        </p:nvSpPr>
        <p:spPr>
          <a:xfrm>
            <a:off x="750289" y="2916485"/>
            <a:ext cx="6149381" cy="207749"/>
          </a:xfrm>
        </p:spPr>
        <p:txBody>
          <a:bodyPr/>
          <a:lstStyle>
            <a:lvl1pPr marL="0" indent="0">
              <a:buNone/>
              <a:defRPr lang="en-US" sz="1500" kern="1200" dirty="0" smtClean="0">
                <a:solidFill>
                  <a:schemeClr val="tx1">
                    <a:lumMod val="75000"/>
                    <a:lumOff val="25000"/>
                    <a:alpha val="99000"/>
                  </a:schemeClr>
                </a:solidFill>
                <a:latin typeface="+mn-lt"/>
                <a:ea typeface="+mn-ea"/>
                <a:cs typeface="+mn-cs"/>
              </a:defRPr>
            </a:lvl1pPr>
          </a:lstStyle>
          <a:p>
            <a:pPr lvl="0"/>
            <a:r>
              <a:rPr lang="en-US" dirty="0" smtClean="0"/>
              <a:t>Item 3</a:t>
            </a:r>
            <a:endParaRPr lang="en-US" dirty="0"/>
          </a:p>
        </p:txBody>
      </p:sp>
      <p:sp>
        <p:nvSpPr>
          <p:cNvPr id="12" name="Content Placeholder 9"/>
          <p:cNvSpPr>
            <a:spLocks noGrp="1"/>
          </p:cNvSpPr>
          <p:nvPr>
            <p:ph sz="quarter" idx="12" hasCustomPrompt="1"/>
          </p:nvPr>
        </p:nvSpPr>
        <p:spPr>
          <a:xfrm>
            <a:off x="750289" y="2519615"/>
            <a:ext cx="6149381" cy="207749"/>
          </a:xfrm>
        </p:spPr>
        <p:txBody>
          <a:bodyPr/>
          <a:lstStyle>
            <a:lvl1pPr marL="0" indent="0">
              <a:buNone/>
              <a:defRPr lang="en-US" sz="1500" kern="1200" dirty="0" smtClean="0">
                <a:solidFill>
                  <a:schemeClr val="tx1">
                    <a:lumMod val="75000"/>
                    <a:lumOff val="25000"/>
                    <a:alpha val="99000"/>
                  </a:schemeClr>
                </a:solidFill>
                <a:latin typeface="+mn-lt"/>
                <a:ea typeface="+mn-ea"/>
                <a:cs typeface="+mn-cs"/>
              </a:defRPr>
            </a:lvl1pPr>
          </a:lstStyle>
          <a:p>
            <a:pPr lvl="0"/>
            <a:r>
              <a:rPr lang="en-US" dirty="0" smtClean="0"/>
              <a:t>Item 2</a:t>
            </a:r>
            <a:endParaRPr lang="en-US" dirty="0"/>
          </a:p>
        </p:txBody>
      </p:sp>
      <p:sp>
        <p:nvSpPr>
          <p:cNvPr id="10" name="Content Placeholder 9"/>
          <p:cNvSpPr>
            <a:spLocks noGrp="1"/>
          </p:cNvSpPr>
          <p:nvPr>
            <p:ph sz="quarter" idx="11" hasCustomPrompt="1"/>
          </p:nvPr>
        </p:nvSpPr>
        <p:spPr>
          <a:xfrm>
            <a:off x="750289" y="2113216"/>
            <a:ext cx="6149381" cy="207749"/>
          </a:xfrm>
        </p:spPr>
        <p:txBody>
          <a:bodyPr/>
          <a:lstStyle>
            <a:lvl1pPr marL="0" indent="0">
              <a:buNone/>
              <a:defRPr lang="en-US" sz="1500" kern="1200" dirty="0" smtClean="0">
                <a:solidFill>
                  <a:schemeClr val="tx1">
                    <a:lumMod val="75000"/>
                    <a:lumOff val="25000"/>
                    <a:alpha val="99000"/>
                  </a:schemeClr>
                </a:solidFill>
                <a:latin typeface="+mn-lt"/>
                <a:ea typeface="+mn-ea"/>
                <a:cs typeface="+mn-cs"/>
              </a:defRPr>
            </a:lvl1pPr>
          </a:lstStyle>
          <a:p>
            <a:pPr lvl="0"/>
            <a:r>
              <a:rPr lang="en-US" dirty="0" smtClean="0"/>
              <a:t>Item 1</a:t>
            </a:r>
            <a:endParaRPr lang="en-US" dirty="0"/>
          </a:p>
        </p:txBody>
      </p:sp>
      <p:sp>
        <p:nvSpPr>
          <p:cNvPr id="15" name="Content Placeholder 9"/>
          <p:cNvSpPr>
            <a:spLocks noGrp="1"/>
          </p:cNvSpPr>
          <p:nvPr>
            <p:ph sz="quarter" idx="15" hasCustomPrompt="1"/>
          </p:nvPr>
        </p:nvSpPr>
        <p:spPr>
          <a:xfrm>
            <a:off x="752943" y="3740225"/>
            <a:ext cx="6146726" cy="207749"/>
          </a:xfrm>
        </p:spPr>
        <p:txBody>
          <a:bodyPr/>
          <a:lstStyle>
            <a:lvl1pPr marL="0" indent="0">
              <a:buNone/>
              <a:defRPr lang="en-US" sz="1500" kern="1200" dirty="0" smtClean="0">
                <a:solidFill>
                  <a:schemeClr val="tx1">
                    <a:lumMod val="75000"/>
                    <a:lumOff val="25000"/>
                    <a:alpha val="99000"/>
                  </a:schemeClr>
                </a:solidFill>
                <a:latin typeface="+mn-lt"/>
                <a:ea typeface="+mn-ea"/>
                <a:cs typeface="+mn-cs"/>
              </a:defRPr>
            </a:lvl1pPr>
          </a:lstStyle>
          <a:p>
            <a:pPr lvl="0"/>
            <a:r>
              <a:rPr lang="en-US" dirty="0" smtClean="0"/>
              <a:t>Item 5</a:t>
            </a:r>
            <a:endParaRPr lang="en-US" dirty="0"/>
          </a:p>
        </p:txBody>
      </p:sp>
    </p:spTree>
    <p:extLst>
      <p:ext uri="{BB962C8B-B14F-4D97-AF65-F5344CB8AC3E}">
        <p14:creationId xmlns:p14="http://schemas.microsoft.com/office/powerpoint/2010/main" val="27420053"/>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11" name="Text Placeholder 12"/>
          <p:cNvSpPr>
            <a:spLocks noGrp="1"/>
          </p:cNvSpPr>
          <p:nvPr>
            <p:ph type="body" sz="quarter" idx="13" hasCustomPrompt="1"/>
          </p:nvPr>
        </p:nvSpPr>
        <p:spPr>
          <a:xfrm>
            <a:off x="457200" y="1028703"/>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5" name="Title 1"/>
          <p:cNvSpPr>
            <a:spLocks noGrp="1"/>
          </p:cNvSpPr>
          <p:nvPr>
            <p:ph type="title"/>
          </p:nvPr>
        </p:nvSpPr>
        <p:spPr>
          <a:xfrm>
            <a:off x="420537" y="186928"/>
            <a:ext cx="8275875" cy="857250"/>
          </a:xfrm>
        </p:spPr>
        <p:txBody>
          <a:bodyPr lIns="0"/>
          <a:lstStyle>
            <a:lvl1pPr algn="l">
              <a:defRPr/>
            </a:lvl1pPr>
          </a:lstStyle>
          <a:p>
            <a:r>
              <a:rPr lang="en-US" smtClean="0"/>
              <a:t>Click to edit Master title style</a:t>
            </a:r>
            <a:endParaRPr lang="en-US" dirty="0"/>
          </a:p>
        </p:txBody>
      </p:sp>
      <p:sp>
        <p:nvSpPr>
          <p:cNvPr id="8" name="Date Placeholder 7"/>
          <p:cNvSpPr>
            <a:spLocks noGrp="1"/>
          </p:cNvSpPr>
          <p:nvPr>
            <p:ph type="dt" sz="half" idx="14"/>
          </p:nvPr>
        </p:nvSpPr>
        <p:spPr>
          <a:xfrm>
            <a:off x="905333" y="4743450"/>
            <a:ext cx="916071" cy="114300"/>
          </a:xfrm>
          <a:prstGeom prst="rect">
            <a:avLst/>
          </a:prstGeom>
        </p:spPr>
        <p:txBody>
          <a:bodyPr lIns="91436" tIns="45718" rIns="91436" bIns="45718"/>
          <a:lstStyle/>
          <a:p>
            <a:fld id="{939A9784-E11C-4866-94B9-8D8EADD0446E}" type="datetimeFigureOut">
              <a:rPr lang="en-US" smtClean="0"/>
              <a:pPr/>
              <a:t>6/10/2014</a:t>
            </a:fld>
            <a:endParaRPr lang="en-US"/>
          </a:p>
        </p:txBody>
      </p:sp>
      <p:sp>
        <p:nvSpPr>
          <p:cNvPr id="9" name="Slide Number Placeholder 8"/>
          <p:cNvSpPr>
            <a:spLocks noGrp="1"/>
          </p:cNvSpPr>
          <p:nvPr>
            <p:ph type="sldNum" sz="quarter" idx="15"/>
          </p:nvPr>
        </p:nvSpPr>
        <p:spPr>
          <a:xfrm>
            <a:off x="460722" y="4743450"/>
            <a:ext cx="387316" cy="114300"/>
          </a:xfrm>
          <a:prstGeom prst="rect">
            <a:avLst/>
          </a:prstGeom>
        </p:spPr>
        <p:txBody>
          <a:bodyPr lIns="91436" tIns="45718" rIns="91436" bIns="45718"/>
          <a:lstStyle/>
          <a:p>
            <a:fld id="{125F6646-975B-4C74-80DD-EF324C50A5E5}" type="slidenum">
              <a:rPr lang="en-US" smtClean="0"/>
              <a:pPr/>
              <a:t>‹#›</a:t>
            </a:fld>
            <a:endParaRPr lang="en-US"/>
          </a:p>
        </p:txBody>
      </p:sp>
      <p:sp>
        <p:nvSpPr>
          <p:cNvPr id="10" name="Footer Placeholder 9"/>
          <p:cNvSpPr>
            <a:spLocks noGrp="1"/>
          </p:cNvSpPr>
          <p:nvPr>
            <p:ph type="ftr" sz="quarter" idx="16"/>
          </p:nvPr>
        </p:nvSpPr>
        <p:spPr>
          <a:xfrm>
            <a:off x="460724" y="4846240"/>
            <a:ext cx="1360679" cy="96431"/>
          </a:xfrm>
          <a:prstGeom prst="rect">
            <a:avLst/>
          </a:prstGeom>
        </p:spPr>
        <p:txBody>
          <a:bodyPr lIns="91436" tIns="45718" rIns="91436" bIns="45718"/>
          <a:lstStyle/>
          <a:p>
            <a:endParaRPr lang="en-US"/>
          </a:p>
        </p:txBody>
      </p:sp>
      <p:sp>
        <p:nvSpPr>
          <p:cNvPr id="16"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42" indent="0">
              <a:buNone/>
              <a:defRPr sz="900"/>
            </a:lvl2pPr>
            <a:lvl3pPr marL="686684" indent="0">
              <a:buNone/>
              <a:defRPr sz="800"/>
            </a:lvl3pPr>
            <a:lvl4pPr marL="1030026" indent="0">
              <a:buNone/>
              <a:defRPr sz="700"/>
            </a:lvl4pPr>
            <a:lvl5pPr marL="1373368" indent="0">
              <a:buNone/>
              <a:defRPr sz="700"/>
            </a:lvl5pPr>
            <a:lvl6pPr marL="1716710" indent="0">
              <a:buNone/>
              <a:defRPr sz="700"/>
            </a:lvl6pPr>
            <a:lvl7pPr marL="2060052" indent="0">
              <a:buNone/>
              <a:defRPr sz="700"/>
            </a:lvl7pPr>
            <a:lvl8pPr marL="2403394" indent="0">
              <a:buNone/>
              <a:defRPr sz="700"/>
            </a:lvl8pPr>
            <a:lvl9pPr marL="2746736" indent="0">
              <a:buNone/>
              <a:defRPr sz="700"/>
            </a:lvl9pPr>
          </a:lstStyle>
          <a:p>
            <a:pPr lvl="0"/>
            <a:r>
              <a:rPr lang="en-US" smtClean="0"/>
              <a:t>Click to edit Master text styles</a:t>
            </a:r>
          </a:p>
        </p:txBody>
      </p:sp>
    </p:spTree>
    <p:extLst>
      <p:ext uri="{BB962C8B-B14F-4D97-AF65-F5344CB8AC3E}">
        <p14:creationId xmlns:p14="http://schemas.microsoft.com/office/powerpoint/2010/main" val="945846253"/>
      </p:ext>
    </p:extLst>
  </p:cSld>
  <p:clrMapOvr>
    <a:masterClrMapping/>
  </p:clrMapOvr>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3" y="950239"/>
            <a:ext cx="6994362" cy="1142621"/>
          </a:xfrm>
        </p:spPr>
        <p:txBody>
          <a:bodyPr anchor="ctr" anchorCtr="0">
            <a:noAutofit/>
          </a:bodyPr>
          <a:lstStyle>
            <a:lvl1pPr>
              <a:lnSpc>
                <a:spcPct val="90000"/>
              </a:lnSpc>
              <a:defRPr sz="3300" i="0" u="none" baseline="0">
                <a:solidFill>
                  <a:schemeClr val="bg1">
                    <a:alpha val="99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727663" y="3258742"/>
            <a:ext cx="6994363" cy="346249"/>
          </a:xfrm>
        </p:spPr>
        <p:txBody>
          <a:bodyPr>
            <a:noAutofit/>
          </a:bodyPr>
          <a:lstStyle>
            <a:lvl1pPr marL="0" indent="0" algn="l">
              <a:lnSpc>
                <a:spcPct val="90000"/>
              </a:lnSpc>
              <a:spcBef>
                <a:spcPts val="0"/>
              </a:spcBef>
              <a:buNone/>
              <a:defRPr sz="1500" i="0" u="none">
                <a:solidFill>
                  <a:schemeClr val="bg1">
                    <a:alpha val="99000"/>
                  </a:schemeClr>
                </a:solidFill>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727662" y="2045979"/>
            <a:ext cx="7683914" cy="1033983"/>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7200" b="0" i="0" u="none" strike="noStrike" kern="1200" cap="none" spc="-482" normalizeH="0" baseline="0" noProof="0" dirty="0" smtClean="0">
                <a:ln w="11430"/>
                <a:solidFill>
                  <a:schemeClr val="bg1">
                    <a:alpha val="99000"/>
                  </a:schemeClr>
                </a:solidFill>
                <a:effectLst/>
                <a:uLnTx/>
                <a:uFillTx/>
                <a:latin typeface="Segoe UI" pitchFamily="34" charset="0"/>
                <a:ea typeface="+mn-ea"/>
                <a:cs typeface="+mn-cs"/>
              </a:defRPr>
            </a:lvl1pPr>
          </a:lstStyle>
          <a:p>
            <a:pPr lvl="0"/>
            <a:r>
              <a:rPr lang="en-US" dirty="0" smtClean="0"/>
              <a:t>click to…</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7742410" y="278356"/>
            <a:ext cx="981624" cy="206496"/>
          </a:xfrm>
          <a:prstGeom prst="rect">
            <a:avLst/>
          </a:prstGeom>
        </p:spPr>
      </p:pic>
    </p:spTree>
    <p:extLst>
      <p:ext uri="{BB962C8B-B14F-4D97-AF65-F5344CB8AC3E}">
        <p14:creationId xmlns:p14="http://schemas.microsoft.com/office/powerpoint/2010/main" val="3967960994"/>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3" y="2041956"/>
            <a:ext cx="7683913" cy="1142623"/>
          </a:xfrm>
        </p:spPr>
        <p:txBody>
          <a:bodyPr anchor="ctr">
            <a:noAutofit/>
          </a:bodyPr>
          <a:lstStyle>
            <a:lvl1pPr algn="ctr">
              <a:lnSpc>
                <a:spcPct val="90000"/>
              </a:lnSpc>
              <a:defRPr sz="4500" spc="-225" baseline="0">
                <a:solidFill>
                  <a:schemeClr val="bg1">
                    <a:alpha val="99000"/>
                  </a:schemeClr>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493615" y="4258045"/>
            <a:ext cx="7683914" cy="347441"/>
          </a:xfrm>
        </p:spPr>
        <p:txBody>
          <a:bodyPr>
            <a:noAutofit/>
          </a:bodyPr>
          <a:lstStyle>
            <a:lvl1pPr marL="0" indent="0" algn="l">
              <a:lnSpc>
                <a:spcPct val="90000"/>
              </a:lnSpc>
              <a:spcBef>
                <a:spcPts val="0"/>
              </a:spcBef>
              <a:buNone/>
              <a:defRPr sz="1500" b="1" cap="all" baseline="0">
                <a:solidFill>
                  <a:schemeClr val="bg1">
                    <a:alpha val="99000"/>
                  </a:schemeClr>
                </a:solidFill>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13" name="Text Placeholder 12"/>
          <p:cNvSpPr>
            <a:spLocks noGrp="1"/>
          </p:cNvSpPr>
          <p:nvPr>
            <p:ph type="body" sz="quarter" idx="10" hasCustomPrompt="1"/>
          </p:nvPr>
        </p:nvSpPr>
        <p:spPr>
          <a:xfrm>
            <a:off x="493615" y="4591051"/>
            <a:ext cx="4002733" cy="166199"/>
          </a:xfrm>
        </p:spPr>
        <p:txBody>
          <a:bodyPr/>
          <a:lstStyle>
            <a:lvl1pPr marL="0" indent="0">
              <a:buNone/>
              <a:defRPr sz="1200" baseline="0">
                <a:solidFill>
                  <a:schemeClr val="bg1">
                    <a:alpha val="99000"/>
                  </a:schemeClr>
                </a:solidFill>
              </a:defRPr>
            </a:lvl1pPr>
          </a:lstStyle>
          <a:p>
            <a:pPr lvl="0"/>
            <a:r>
              <a:rPr lang="en-US" dirty="0" smtClean="0"/>
              <a:t>Click to edit presenter and date</a:t>
            </a:r>
            <a:endParaRPr lang="en-US" dirty="0"/>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7742410" y="278356"/>
            <a:ext cx="981624" cy="206496"/>
          </a:xfrm>
          <a:prstGeom prst="rect">
            <a:avLst/>
          </a:prstGeom>
        </p:spPr>
      </p:pic>
    </p:spTree>
    <p:extLst>
      <p:ext uri="{BB962C8B-B14F-4D97-AF65-F5344CB8AC3E}">
        <p14:creationId xmlns:p14="http://schemas.microsoft.com/office/powerpoint/2010/main" val="50049381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Blue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3" y="2041956"/>
            <a:ext cx="7683913" cy="1142623"/>
          </a:xfrm>
        </p:spPr>
        <p:txBody>
          <a:bodyPr anchor="ctr">
            <a:noAutofit/>
          </a:bodyPr>
          <a:lstStyle>
            <a:lvl1pPr algn="ctr">
              <a:lnSpc>
                <a:spcPct val="90000"/>
              </a:lnSpc>
              <a:defRPr sz="4500" spc="-225" baseline="0">
                <a:solidFill>
                  <a:schemeClr val="bg1">
                    <a:alpha val="99000"/>
                  </a:schemeClr>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493615" y="4258045"/>
            <a:ext cx="7683914" cy="347441"/>
          </a:xfrm>
        </p:spPr>
        <p:txBody>
          <a:bodyPr>
            <a:noAutofit/>
          </a:bodyPr>
          <a:lstStyle>
            <a:lvl1pPr marL="0" indent="0" algn="l">
              <a:lnSpc>
                <a:spcPct val="90000"/>
              </a:lnSpc>
              <a:spcBef>
                <a:spcPts val="0"/>
              </a:spcBef>
              <a:buNone/>
              <a:defRPr sz="1500" b="1" cap="all" baseline="0">
                <a:solidFill>
                  <a:schemeClr val="bg1">
                    <a:alpha val="99000"/>
                  </a:schemeClr>
                </a:solidFill>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13" name="Text Placeholder 12"/>
          <p:cNvSpPr>
            <a:spLocks noGrp="1"/>
          </p:cNvSpPr>
          <p:nvPr>
            <p:ph type="body" sz="quarter" idx="10" hasCustomPrompt="1"/>
          </p:nvPr>
        </p:nvSpPr>
        <p:spPr>
          <a:xfrm>
            <a:off x="493615" y="4591051"/>
            <a:ext cx="4002733" cy="166199"/>
          </a:xfrm>
        </p:spPr>
        <p:txBody>
          <a:bodyPr/>
          <a:lstStyle>
            <a:lvl1pPr marL="0" indent="0">
              <a:buNone/>
              <a:defRPr sz="1200" baseline="0">
                <a:solidFill>
                  <a:schemeClr val="bg1">
                    <a:alpha val="99000"/>
                  </a:schemeClr>
                </a:solidFill>
              </a:defRPr>
            </a:lvl1pPr>
          </a:lstStyle>
          <a:p>
            <a:pPr lvl="0"/>
            <a:r>
              <a:rPr lang="en-US" dirty="0" smtClean="0"/>
              <a:t>Click to edit presenter and date</a:t>
            </a:r>
            <a:endParaRPr lang="en-US" dirty="0"/>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7742410" y="278356"/>
            <a:ext cx="981624" cy="206496"/>
          </a:xfrm>
          <a:prstGeom prst="rect">
            <a:avLst/>
          </a:prstGeom>
        </p:spPr>
      </p:pic>
    </p:spTree>
    <p:extLst>
      <p:ext uri="{BB962C8B-B14F-4D97-AF65-F5344CB8AC3E}">
        <p14:creationId xmlns:p14="http://schemas.microsoft.com/office/powerpoint/2010/main" val="299406506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3" y="1216778"/>
            <a:ext cx="5903464" cy="1142623"/>
          </a:xfrm>
        </p:spPr>
        <p:txBody>
          <a:bodyPr anchor="ctr" anchorCtr="0">
            <a:noAutofit/>
          </a:bodyPr>
          <a:lstStyle>
            <a:lvl1pPr>
              <a:lnSpc>
                <a:spcPct val="90000"/>
              </a:lnSpc>
              <a:defRPr sz="4100">
                <a:gradFill flip="none" rotWithShape="1">
                  <a:gsLst>
                    <a:gs pos="0">
                      <a:schemeClr val="bg2"/>
                    </a:gs>
                    <a:gs pos="86000">
                      <a:schemeClr val="bg2"/>
                    </a:gs>
                  </a:gsLst>
                  <a:lin ang="5400000" scaled="0"/>
                  <a:tileRect/>
                </a:gradFill>
              </a:defRPr>
            </a:lvl1pPr>
          </a:lstStyle>
          <a:p>
            <a:r>
              <a:rPr lang="en-US" smtClean="0"/>
              <a:t>Click to edit Master title style</a:t>
            </a:r>
            <a:endParaRPr lang="en-US" dirty="0"/>
          </a:p>
        </p:txBody>
      </p:sp>
      <p:sp>
        <p:nvSpPr>
          <p:cNvPr id="3" name="Subtitle 2"/>
          <p:cNvSpPr>
            <a:spLocks noGrp="1"/>
          </p:cNvSpPr>
          <p:nvPr>
            <p:ph type="subTitle" idx="1"/>
          </p:nvPr>
        </p:nvSpPr>
        <p:spPr>
          <a:xfrm>
            <a:off x="727663" y="3257553"/>
            <a:ext cx="5131738" cy="347441"/>
          </a:xfrm>
        </p:spPr>
        <p:txBody>
          <a:bodyPr>
            <a:noAutofit/>
          </a:bodyPr>
          <a:lstStyle>
            <a:lvl1pPr marL="0" indent="0" algn="l">
              <a:lnSpc>
                <a:spcPct val="90000"/>
              </a:lnSpc>
              <a:spcBef>
                <a:spcPts val="0"/>
              </a:spcBef>
              <a:buNone/>
              <a:defRPr>
                <a:gradFill>
                  <a:gsLst>
                    <a:gs pos="0">
                      <a:schemeClr val="accent1"/>
                    </a:gs>
                    <a:gs pos="86000">
                      <a:schemeClr val="accent1"/>
                    </a:gs>
                  </a:gsLst>
                  <a:lin ang="5400000" scaled="0"/>
                </a:gradFill>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smtClean="0"/>
              <a:t>Click to edit Master subtitle style</a:t>
            </a:r>
            <a:endParaRPr lang="en-US" dirty="0"/>
          </a:p>
        </p:txBody>
      </p:sp>
      <p:sp>
        <p:nvSpPr>
          <p:cNvPr id="5" name="Rectangle 4"/>
          <p:cNvSpPr/>
          <p:nvPr userDrawn="1"/>
        </p:nvSpPr>
        <p:spPr>
          <a:xfrm>
            <a:off x="2" y="4925505"/>
            <a:ext cx="1262934" cy="196208"/>
          </a:xfrm>
          <a:prstGeom prst="rect">
            <a:avLst/>
          </a:prstGeom>
        </p:spPr>
        <p:txBody>
          <a:bodyPr wrap="none" lIns="68586" tIns="34294" rIns="68586" bIns="34294">
            <a:spAutoFit/>
          </a:bodyPr>
          <a:lstStyle/>
          <a:p>
            <a:r>
              <a:rPr lang="en-US" sz="800" u="none" kern="1200" dirty="0" smtClean="0">
                <a:gradFill>
                  <a:gsLst>
                    <a:gs pos="0">
                      <a:schemeClr val="accent1"/>
                    </a:gs>
                    <a:gs pos="86000">
                      <a:schemeClr val="accent1"/>
                    </a:gs>
                  </a:gsLst>
                  <a:lin ang="5400000" scaled="0"/>
                </a:gradFill>
                <a:effectLst/>
                <a:latin typeface="Segoe UI" pitchFamily="34" charset="0"/>
                <a:ea typeface="Segoe UI" pitchFamily="34" charset="0"/>
                <a:cs typeface="Segoe UI" pitchFamily="34" charset="0"/>
              </a:rPr>
              <a:t>www.buildwindows.com</a:t>
            </a:r>
            <a:endParaRPr lang="en-US" sz="800" u="none" kern="1200" dirty="0">
              <a:gradFill>
                <a:gsLst>
                  <a:gs pos="0">
                    <a:schemeClr val="accent1"/>
                  </a:gs>
                  <a:gs pos="86000">
                    <a:schemeClr val="accent1"/>
                  </a:gs>
                </a:gsLst>
                <a:lin ang="5400000" scaled="0"/>
              </a:gradFill>
              <a:effectLst/>
              <a:latin typeface="Segoe UI" pitchFamily="34" charset="0"/>
              <a:ea typeface="Segoe UI" pitchFamily="34" charset="0"/>
              <a:cs typeface="Segoe UI" pitchFamily="34" charset="0"/>
            </a:endParaRPr>
          </a:p>
        </p:txBody>
      </p:sp>
      <p:sp>
        <p:nvSpPr>
          <p:cNvPr id="8" name="Text Placeholder 7"/>
          <p:cNvSpPr>
            <a:spLocks noGrp="1"/>
          </p:cNvSpPr>
          <p:nvPr>
            <p:ph type="body" sz="quarter" idx="10" hasCustomPrompt="1"/>
          </p:nvPr>
        </p:nvSpPr>
        <p:spPr>
          <a:xfrm>
            <a:off x="727663" y="142878"/>
            <a:ext cx="1911451" cy="207749"/>
          </a:xfrm>
        </p:spPr>
        <p:txBody>
          <a:bodyPr/>
          <a:lstStyle>
            <a:lvl1pPr marL="0" indent="0">
              <a:buNone/>
              <a:defRPr sz="1500" baseline="0">
                <a:gradFill>
                  <a:gsLst>
                    <a:gs pos="0">
                      <a:schemeClr val="bg2"/>
                    </a:gs>
                    <a:gs pos="86000">
                      <a:schemeClr val="bg2"/>
                    </a:gs>
                  </a:gsLst>
                  <a:lin ang="5400000" scaled="0"/>
                </a:gradFill>
              </a:defRPr>
            </a:lvl1pPr>
          </a:lstStyle>
          <a:p>
            <a:pPr lvl="0"/>
            <a:r>
              <a:rPr lang="en-US" dirty="0" smtClean="0"/>
              <a:t>session code</a:t>
            </a:r>
            <a:endParaRPr lang="en-US" dirty="0"/>
          </a:p>
        </p:txBody>
      </p:sp>
    </p:spTree>
    <p:extLst>
      <p:ext uri="{BB962C8B-B14F-4D97-AF65-F5344CB8AC3E}">
        <p14:creationId xmlns:p14="http://schemas.microsoft.com/office/powerpoint/2010/main" val="2299234060"/>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Two Column List with Bullets and Column Titl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62072" y="1071468"/>
            <a:ext cx="8334595" cy="203314"/>
          </a:xfrm>
        </p:spPr>
        <p:txBody>
          <a:bodyPr anchor="t" anchorCtr="0">
            <a:noAutofit/>
          </a:bodyPr>
          <a:lstStyle>
            <a:lvl1pPr marL="0" indent="0">
              <a:lnSpc>
                <a:spcPct val="90000"/>
              </a:lnSpc>
              <a:spcBef>
                <a:spcPts val="0"/>
              </a:spcBef>
              <a:buNone/>
              <a:defRPr sz="1200" b="1" cap="all" baseline="0"/>
            </a:lvl1pPr>
            <a:lvl2pPr marL="342932" indent="0">
              <a:buNone/>
              <a:defRPr sz="1500" b="1"/>
            </a:lvl2pPr>
            <a:lvl3pPr marL="685864" indent="0">
              <a:buNone/>
              <a:defRPr sz="1400" b="1"/>
            </a:lvl3pPr>
            <a:lvl4pPr marL="1028796" indent="0">
              <a:buNone/>
              <a:defRPr sz="1200" b="1"/>
            </a:lvl4pPr>
            <a:lvl5pPr marL="1371728" indent="0">
              <a:buNone/>
              <a:defRPr sz="1200" b="1"/>
            </a:lvl5pPr>
            <a:lvl6pPr marL="1714660" indent="0">
              <a:buNone/>
              <a:defRPr sz="1200" b="1"/>
            </a:lvl6pPr>
            <a:lvl7pPr marL="2057592" indent="0">
              <a:buNone/>
              <a:defRPr sz="1200" b="1"/>
            </a:lvl7pPr>
            <a:lvl8pPr marL="2400524" indent="0">
              <a:buNone/>
              <a:defRPr sz="1200" b="1"/>
            </a:lvl8pPr>
            <a:lvl9pPr marL="2743456"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3118" y="2019762"/>
            <a:ext cx="3702583" cy="1153008"/>
          </a:xfrm>
        </p:spPr>
        <p:txBody>
          <a:bodyPr/>
          <a:lstStyle>
            <a:lvl1pPr marL="211356" indent="-211356">
              <a:defRPr sz="1700"/>
            </a:lvl1pPr>
            <a:lvl2pPr marL="421720" indent="-199449">
              <a:defRPr sz="1500"/>
            </a:lvl2pPr>
            <a:lvl3pPr marL="610253" indent="-182580">
              <a:defRPr sz="1400"/>
            </a:lvl3pPr>
            <a:lvl4pPr marL="787871" indent="-171665">
              <a:defRPr sz="1300"/>
            </a:lvl4pPr>
            <a:lvl5pPr marL="959535" indent="-154796">
              <a:defRPr sz="13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4919972" y="2019763"/>
            <a:ext cx="3739499" cy="1183964"/>
          </a:xfrm>
        </p:spPr>
        <p:txBody>
          <a:bodyPr/>
          <a:lstStyle>
            <a:lvl1pPr marL="222270" indent="-222270">
              <a:defRPr sz="1700"/>
            </a:lvl1pPr>
            <a:lvl2pPr marL="427673" indent="-205402">
              <a:defRPr sz="1500"/>
            </a:lvl2pPr>
            <a:lvl3pPr marL="616206" indent="-183572">
              <a:defRPr sz="1400"/>
            </a:lvl3pPr>
            <a:lvl4pPr marL="787871" indent="-177618">
              <a:defRPr sz="1300"/>
            </a:lvl4pPr>
            <a:lvl5pPr marL="959535" indent="-165711">
              <a:defRPr sz="13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8"/>
          <p:cNvSpPr>
            <a:spLocks noGrp="1"/>
          </p:cNvSpPr>
          <p:nvPr>
            <p:ph type="body" sz="quarter" idx="11"/>
          </p:nvPr>
        </p:nvSpPr>
        <p:spPr>
          <a:xfrm>
            <a:off x="451376" y="4558661"/>
            <a:ext cx="4253628" cy="145424"/>
          </a:xfrm>
        </p:spPr>
        <p:txBody>
          <a:bodyPr/>
          <a:lstStyle>
            <a:lvl1pPr marL="0" indent="0">
              <a:buNone/>
              <a:defRPr sz="1100"/>
            </a:lvl1pPr>
          </a:lstStyle>
          <a:p>
            <a:pPr lvl="0"/>
            <a:r>
              <a:rPr lang="en-US" smtClean="0"/>
              <a:t>Click to edit Master text styles</a:t>
            </a:r>
          </a:p>
        </p:txBody>
      </p:sp>
      <p:sp>
        <p:nvSpPr>
          <p:cNvPr id="9" name="TextBox 8"/>
          <p:cNvSpPr txBox="1"/>
          <p:nvPr userDrawn="1"/>
        </p:nvSpPr>
        <p:spPr>
          <a:xfrm>
            <a:off x="443870" y="4762006"/>
            <a:ext cx="330875" cy="92333"/>
          </a:xfrm>
          <a:prstGeom prst="rect">
            <a:avLst/>
          </a:prstGeom>
          <a:noFill/>
        </p:spPr>
        <p:txBody>
          <a:bodyPr wrap="square" lIns="0" tIns="0" rIns="0" bIns="0" rtlCol="0">
            <a:spAutoFit/>
          </a:bodyPr>
          <a:lstStyle/>
          <a:p>
            <a:fld id="{B407DAFF-433B-45E8-A718-D1FBB70E57FD}" type="slidenum">
              <a:rPr lang="en-US" sz="600" smtClean="0">
                <a:solidFill>
                  <a:srgbClr val="1A1A1A">
                    <a:lumMod val="75000"/>
                    <a:lumOff val="25000"/>
                    <a:alpha val="99000"/>
                  </a:srgbClr>
                </a:solidFill>
              </a:rPr>
              <a:pPr/>
              <a:t>‹#›</a:t>
            </a:fld>
            <a:endParaRPr lang="en-US" sz="600" dirty="0" smtClean="0">
              <a:solidFill>
                <a:srgbClr val="1A1A1A">
                  <a:lumMod val="75000"/>
                  <a:lumOff val="25000"/>
                  <a:alpha val="99000"/>
                </a:srgbClr>
              </a:solidFill>
            </a:endParaRPr>
          </a:p>
        </p:txBody>
      </p:sp>
      <p:sp>
        <p:nvSpPr>
          <p:cNvPr id="10" name="TextBox 9"/>
          <p:cNvSpPr txBox="1"/>
          <p:nvPr userDrawn="1"/>
        </p:nvSpPr>
        <p:spPr>
          <a:xfrm>
            <a:off x="766674" y="4762005"/>
            <a:ext cx="532642" cy="184666"/>
          </a:xfrm>
          <a:prstGeom prst="rect">
            <a:avLst/>
          </a:prstGeom>
          <a:noFill/>
        </p:spPr>
        <p:txBody>
          <a:bodyPr wrap="square" lIns="0" tIns="0" rIns="0" bIns="0" rtlCol="0">
            <a:spAutoFit/>
          </a:bodyPr>
          <a:lstStyle/>
          <a:p>
            <a:pPr defTabSz="685864">
              <a:defRPr/>
            </a:pPr>
            <a:r>
              <a:rPr lang="en-US" sz="600" dirty="0" smtClean="0">
                <a:solidFill>
                  <a:srgbClr val="1A1A1A">
                    <a:lumMod val="75000"/>
                    <a:lumOff val="25000"/>
                    <a:alpha val="99000"/>
                  </a:srgbClr>
                </a:solidFill>
              </a:rPr>
              <a:t>1/25/2012</a:t>
            </a:r>
          </a:p>
          <a:p>
            <a:endParaRPr lang="en-US" sz="600" dirty="0" smtClean="0">
              <a:solidFill>
                <a:srgbClr val="1A1A1A">
                  <a:lumMod val="75000"/>
                  <a:lumOff val="25000"/>
                  <a:alpha val="99000"/>
                </a:srgbClr>
              </a:solidFill>
            </a:endParaRPr>
          </a:p>
        </p:txBody>
      </p:sp>
      <p:sp>
        <p:nvSpPr>
          <p:cNvPr id="11" name="TextBox 10"/>
          <p:cNvSpPr txBox="1"/>
          <p:nvPr userDrawn="1"/>
        </p:nvSpPr>
        <p:spPr>
          <a:xfrm>
            <a:off x="435798" y="4864862"/>
            <a:ext cx="1024933" cy="92333"/>
          </a:xfrm>
          <a:prstGeom prst="rect">
            <a:avLst/>
          </a:prstGeom>
          <a:noFill/>
        </p:spPr>
        <p:txBody>
          <a:bodyPr wrap="square" lIns="0" tIns="0" rIns="0" bIns="0" rtlCol="0">
            <a:spAutoFit/>
          </a:bodyPr>
          <a:lstStyle/>
          <a:p>
            <a:r>
              <a:rPr lang="en-US" sz="600" dirty="0" smtClean="0">
                <a:solidFill>
                  <a:srgbClr val="1A1A1A">
                    <a:lumMod val="75000"/>
                    <a:lumOff val="25000"/>
                    <a:alpha val="99000"/>
                  </a:srgbClr>
                </a:solidFill>
              </a:rPr>
              <a:t>MICROSOFT CONFIDENTIAL</a:t>
            </a:r>
          </a:p>
        </p:txBody>
      </p:sp>
      <p:sp>
        <p:nvSpPr>
          <p:cNvPr id="12" name="Content Placeholder 11"/>
          <p:cNvSpPr>
            <a:spLocks noGrp="1"/>
          </p:cNvSpPr>
          <p:nvPr>
            <p:ph sz="quarter" idx="12"/>
          </p:nvPr>
        </p:nvSpPr>
        <p:spPr>
          <a:xfrm>
            <a:off x="609759" y="1726534"/>
            <a:ext cx="3724012" cy="207749"/>
          </a:xfrm>
        </p:spPr>
        <p:txBody>
          <a:bodyPr/>
          <a:lstStyle>
            <a:lvl1pPr marL="0" indent="0">
              <a:buNone/>
              <a:defRPr sz="1500" b="1" cap="all" baseline="0"/>
            </a:lvl1pPr>
          </a:lstStyle>
          <a:p>
            <a:pPr lvl="0"/>
            <a:r>
              <a:rPr lang="en-US" smtClean="0"/>
              <a:t>Click to edit Master text styles</a:t>
            </a:r>
          </a:p>
        </p:txBody>
      </p:sp>
      <p:sp>
        <p:nvSpPr>
          <p:cNvPr id="14" name="Content Placeholder 13"/>
          <p:cNvSpPr>
            <a:spLocks noGrp="1"/>
          </p:cNvSpPr>
          <p:nvPr>
            <p:ph sz="quarter" idx="13"/>
          </p:nvPr>
        </p:nvSpPr>
        <p:spPr>
          <a:xfrm>
            <a:off x="4891171" y="1726534"/>
            <a:ext cx="3768300" cy="207749"/>
          </a:xfrm>
        </p:spPr>
        <p:txBody>
          <a:bodyPr/>
          <a:lstStyle>
            <a:lvl1pPr marL="0" indent="0">
              <a:buNone/>
              <a:defRPr lang="en-US" sz="1500" b="1" kern="1200" cap="all" baseline="0" dirty="0">
                <a:solidFill>
                  <a:schemeClr val="tx1">
                    <a:lumMod val="75000"/>
                    <a:lumOff val="25000"/>
                    <a:alpha val="99000"/>
                  </a:schemeClr>
                </a:solidFill>
                <a:latin typeface="+mn-lt"/>
                <a:ea typeface="+mn-ea"/>
                <a:cs typeface="+mn-cs"/>
              </a:defRPr>
            </a:lvl1pPr>
          </a:lstStyle>
          <a:p>
            <a:pPr marL="0" lvl="0" indent="0" algn="l" defTabSz="685864" rtl="0" eaLnBrk="1" latinLnBrk="0" hangingPunct="1">
              <a:lnSpc>
                <a:spcPct val="90000"/>
              </a:lnSpc>
              <a:spcBef>
                <a:spcPct val="20000"/>
              </a:spcBef>
              <a:buClr>
                <a:srgbClr val="00DCFF"/>
              </a:buClr>
              <a:buSzPct val="90000"/>
              <a:buFont typeface="Arial" pitchFamily="34" charset="0"/>
              <a:buNone/>
            </a:pPr>
            <a:r>
              <a:rPr lang="en-US" smtClean="0"/>
              <a:t>Click to edit Master text styles</a:t>
            </a:r>
          </a:p>
        </p:txBody>
      </p:sp>
    </p:spTree>
    <p:extLst>
      <p:ext uri="{BB962C8B-B14F-4D97-AF65-F5344CB8AC3E}">
        <p14:creationId xmlns:p14="http://schemas.microsoft.com/office/powerpoint/2010/main" val="1103202333"/>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Title and Subtitle with Content">
    <p:spTree>
      <p:nvGrpSpPr>
        <p:cNvPr id="1" name=""/>
        <p:cNvGrpSpPr/>
        <p:nvPr/>
      </p:nvGrpSpPr>
      <p:grpSpPr>
        <a:xfrm>
          <a:off x="0" y="0"/>
          <a:ext cx="0" cy="0"/>
          <a:chOff x="0" y="0"/>
          <a:chExt cx="0" cy="0"/>
        </a:xfrm>
      </p:grpSpPr>
      <p:sp>
        <p:nvSpPr>
          <p:cNvPr id="2" name="Title 1"/>
          <p:cNvSpPr>
            <a:spLocks noGrp="1"/>
          </p:cNvSpPr>
          <p:nvPr>
            <p:ph type="title"/>
          </p:nvPr>
        </p:nvSpPr>
        <p:spPr>
          <a:xfrm>
            <a:off x="437859" y="171449"/>
            <a:ext cx="8363938" cy="848523"/>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454001" y="1448932"/>
            <a:ext cx="8363938" cy="14801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quarter" idx="11"/>
          </p:nvPr>
        </p:nvSpPr>
        <p:spPr>
          <a:xfrm>
            <a:off x="459563" y="1072488"/>
            <a:ext cx="8296753" cy="202294"/>
          </a:xfrm>
        </p:spPr>
        <p:txBody>
          <a:bodyPr/>
          <a:lstStyle>
            <a:lvl1pPr marL="0" indent="0">
              <a:buNone/>
              <a:defRPr sz="1200" b="1" cap="all" baseline="0"/>
            </a:lvl1pPr>
          </a:lstStyle>
          <a:p>
            <a:pPr lvl="0"/>
            <a:r>
              <a:rPr lang="en-US" smtClean="0"/>
              <a:t>Click to edit Master text styles</a:t>
            </a:r>
          </a:p>
        </p:txBody>
      </p:sp>
      <p:sp>
        <p:nvSpPr>
          <p:cNvPr id="8" name="Text Placeholder 8"/>
          <p:cNvSpPr>
            <a:spLocks noGrp="1"/>
          </p:cNvSpPr>
          <p:nvPr>
            <p:ph type="body" sz="quarter" idx="12"/>
          </p:nvPr>
        </p:nvSpPr>
        <p:spPr>
          <a:xfrm>
            <a:off x="451376" y="4558661"/>
            <a:ext cx="4253628" cy="145424"/>
          </a:xfrm>
        </p:spPr>
        <p:txBody>
          <a:bodyPr/>
          <a:lstStyle>
            <a:lvl1pPr marL="0" indent="0">
              <a:buNone/>
              <a:defRPr sz="1100"/>
            </a:lvl1pPr>
          </a:lstStyle>
          <a:p>
            <a:pPr lvl="0"/>
            <a:r>
              <a:rPr lang="en-US" smtClean="0"/>
              <a:t>Click to edit Master text styles</a:t>
            </a:r>
          </a:p>
        </p:txBody>
      </p:sp>
      <p:sp>
        <p:nvSpPr>
          <p:cNvPr id="7" name="TextBox 6"/>
          <p:cNvSpPr txBox="1"/>
          <p:nvPr userDrawn="1"/>
        </p:nvSpPr>
        <p:spPr>
          <a:xfrm>
            <a:off x="443870" y="4762006"/>
            <a:ext cx="330875" cy="92333"/>
          </a:xfrm>
          <a:prstGeom prst="rect">
            <a:avLst/>
          </a:prstGeom>
          <a:noFill/>
        </p:spPr>
        <p:txBody>
          <a:bodyPr wrap="square" lIns="0" tIns="0" rIns="0" bIns="0" rtlCol="0">
            <a:spAutoFit/>
          </a:bodyPr>
          <a:lstStyle/>
          <a:p>
            <a:fld id="{B407DAFF-433B-45E8-A718-D1FBB70E57FD}" type="slidenum">
              <a:rPr lang="en-US" sz="600" smtClean="0">
                <a:solidFill>
                  <a:srgbClr val="1A1A1A">
                    <a:lumMod val="75000"/>
                    <a:lumOff val="25000"/>
                    <a:alpha val="99000"/>
                  </a:srgbClr>
                </a:solidFill>
              </a:rPr>
              <a:pPr/>
              <a:t>‹#›</a:t>
            </a:fld>
            <a:endParaRPr lang="en-US" sz="600" dirty="0" smtClean="0">
              <a:solidFill>
                <a:srgbClr val="1A1A1A">
                  <a:lumMod val="75000"/>
                  <a:lumOff val="25000"/>
                  <a:alpha val="99000"/>
                </a:srgbClr>
              </a:solidFill>
            </a:endParaRPr>
          </a:p>
        </p:txBody>
      </p:sp>
      <p:sp>
        <p:nvSpPr>
          <p:cNvPr id="9" name="TextBox 8"/>
          <p:cNvSpPr txBox="1"/>
          <p:nvPr userDrawn="1"/>
        </p:nvSpPr>
        <p:spPr>
          <a:xfrm>
            <a:off x="766674" y="4762005"/>
            <a:ext cx="532642" cy="184666"/>
          </a:xfrm>
          <a:prstGeom prst="rect">
            <a:avLst/>
          </a:prstGeom>
          <a:noFill/>
        </p:spPr>
        <p:txBody>
          <a:bodyPr wrap="square" lIns="0" tIns="0" rIns="0" bIns="0" rtlCol="0">
            <a:spAutoFit/>
          </a:bodyPr>
          <a:lstStyle/>
          <a:p>
            <a:pPr defTabSz="685864">
              <a:defRPr/>
            </a:pPr>
            <a:r>
              <a:rPr lang="en-US" sz="600" dirty="0" smtClean="0">
                <a:solidFill>
                  <a:srgbClr val="1A1A1A">
                    <a:lumMod val="75000"/>
                    <a:lumOff val="25000"/>
                    <a:alpha val="99000"/>
                  </a:srgbClr>
                </a:solidFill>
              </a:rPr>
              <a:t>1/25/2012</a:t>
            </a:r>
          </a:p>
          <a:p>
            <a:endParaRPr lang="en-US" sz="600" dirty="0" smtClean="0">
              <a:solidFill>
                <a:srgbClr val="1A1A1A">
                  <a:lumMod val="75000"/>
                  <a:lumOff val="25000"/>
                  <a:alpha val="99000"/>
                </a:srgbClr>
              </a:solidFill>
            </a:endParaRPr>
          </a:p>
        </p:txBody>
      </p:sp>
      <p:sp>
        <p:nvSpPr>
          <p:cNvPr id="10" name="TextBox 9"/>
          <p:cNvSpPr txBox="1"/>
          <p:nvPr userDrawn="1"/>
        </p:nvSpPr>
        <p:spPr>
          <a:xfrm>
            <a:off x="435798" y="4864862"/>
            <a:ext cx="1024933" cy="92333"/>
          </a:xfrm>
          <a:prstGeom prst="rect">
            <a:avLst/>
          </a:prstGeom>
          <a:noFill/>
        </p:spPr>
        <p:txBody>
          <a:bodyPr wrap="square" lIns="0" tIns="0" rIns="0" bIns="0" rtlCol="0">
            <a:spAutoFit/>
          </a:bodyPr>
          <a:lstStyle/>
          <a:p>
            <a:r>
              <a:rPr lang="en-US" sz="600" dirty="0" smtClean="0">
                <a:solidFill>
                  <a:srgbClr val="1A1A1A">
                    <a:lumMod val="75000"/>
                    <a:lumOff val="25000"/>
                    <a:alpha val="99000"/>
                  </a:srgbClr>
                </a:solidFill>
              </a:rPr>
              <a:t>MICROSOFT CONFIDENTIAL</a:t>
            </a:r>
          </a:p>
        </p:txBody>
      </p:sp>
    </p:spTree>
    <p:extLst>
      <p:ext uri="{BB962C8B-B14F-4D97-AF65-F5344CB8AC3E}">
        <p14:creationId xmlns:p14="http://schemas.microsoft.com/office/powerpoint/2010/main" val="3813776602"/>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921668"/>
            <a:ext cx="9144000" cy="1443038"/>
          </a:xfrm>
          <a:effectLst/>
        </p:spPr>
        <p:txBody>
          <a:bodyPr anchor="b" anchorCtr="1">
            <a:normAutofit/>
          </a:bodyPr>
          <a:lstStyle>
            <a:lvl1pPr algn="l">
              <a:lnSpc>
                <a:spcPts val="4507"/>
              </a:lnSpc>
              <a:defRPr kumimoji="0" lang="en-US" sz="4500" b="0" i="0" u="none" strike="noStrike" kern="1200" cap="none" spc="-225" normalizeH="0" baseline="0" noProof="0" dirty="0">
                <a:ln>
                  <a:noFill/>
                </a:ln>
                <a:solidFill>
                  <a:srgbClr val="00B9F2"/>
                </a:solidFill>
                <a:effectLst/>
                <a:uLnTx/>
                <a:uFillTx/>
                <a:latin typeface="Segoe UI" pitchFamily="34" charset="0"/>
                <a:ea typeface="Segoe UI" pitchFamily="34" charset="0"/>
                <a:cs typeface="Segoe UI" pitchFamily="34" charset="0"/>
              </a:defRPr>
            </a:lvl1pPr>
          </a:lstStyle>
          <a:p>
            <a:pPr marL="0" marR="0" lvl="0" indent="0" algn="ctr" defTabSz="686713"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Subtitle 2"/>
          <p:cNvSpPr>
            <a:spLocks noGrp="1"/>
          </p:cNvSpPr>
          <p:nvPr>
            <p:ph type="subTitle" idx="1" hasCustomPrompt="1"/>
          </p:nvPr>
        </p:nvSpPr>
        <p:spPr>
          <a:xfrm>
            <a:off x="460721" y="4233090"/>
            <a:ext cx="7182892" cy="276226"/>
          </a:xfrm>
        </p:spPr>
        <p:txBody>
          <a:bodyPr lIns="0">
            <a:noAutofit/>
          </a:bodyPr>
          <a:lstStyle>
            <a:lvl1pPr marL="0" indent="0" algn="l">
              <a:buNone/>
              <a:defRPr sz="1500" b="1" cap="all" spc="0" baseline="0">
                <a:solidFill>
                  <a:schemeClr val="tx1">
                    <a:lumMod val="75000"/>
                    <a:lumOff val="25000"/>
                  </a:schemeClr>
                </a:solidFill>
                <a:latin typeface="Segoe UI" pitchFamily="34" charset="0"/>
                <a:ea typeface="Segoe UI" pitchFamily="34" charset="0"/>
                <a:cs typeface="Segoe UI" pitchFamily="34" charset="0"/>
              </a:defRPr>
            </a:lvl1pPr>
            <a:lvl2pPr marL="343356" indent="0" algn="ctr">
              <a:buNone/>
              <a:defRPr>
                <a:solidFill>
                  <a:schemeClr val="tx1">
                    <a:tint val="75000"/>
                  </a:schemeClr>
                </a:solidFill>
              </a:defRPr>
            </a:lvl2pPr>
            <a:lvl3pPr marL="686713" indent="0" algn="ctr">
              <a:buNone/>
              <a:defRPr>
                <a:solidFill>
                  <a:schemeClr val="tx1">
                    <a:tint val="75000"/>
                  </a:schemeClr>
                </a:solidFill>
              </a:defRPr>
            </a:lvl3pPr>
            <a:lvl4pPr marL="1030069" indent="0" algn="ctr">
              <a:buNone/>
              <a:defRPr>
                <a:solidFill>
                  <a:schemeClr val="tx1">
                    <a:tint val="75000"/>
                  </a:schemeClr>
                </a:solidFill>
              </a:defRPr>
            </a:lvl4pPr>
            <a:lvl5pPr marL="1373425" indent="0" algn="ctr">
              <a:buNone/>
              <a:defRPr>
                <a:solidFill>
                  <a:schemeClr val="tx1">
                    <a:tint val="75000"/>
                  </a:schemeClr>
                </a:solidFill>
              </a:defRPr>
            </a:lvl5pPr>
            <a:lvl6pPr marL="1716782" indent="0" algn="ctr">
              <a:buNone/>
              <a:defRPr>
                <a:solidFill>
                  <a:schemeClr val="tx1">
                    <a:tint val="75000"/>
                  </a:schemeClr>
                </a:solidFill>
              </a:defRPr>
            </a:lvl6pPr>
            <a:lvl7pPr marL="2060138" indent="0" algn="ctr">
              <a:buNone/>
              <a:defRPr>
                <a:solidFill>
                  <a:schemeClr val="tx1">
                    <a:tint val="75000"/>
                  </a:schemeClr>
                </a:solidFill>
              </a:defRPr>
            </a:lvl7pPr>
            <a:lvl8pPr marL="2403494" indent="0" algn="ctr">
              <a:buNone/>
              <a:defRPr>
                <a:solidFill>
                  <a:schemeClr val="tx1">
                    <a:tint val="75000"/>
                  </a:schemeClr>
                </a:solidFill>
              </a:defRPr>
            </a:lvl8pPr>
            <a:lvl9pPr marL="2746850" indent="0" algn="ctr">
              <a:buNone/>
              <a:defRPr>
                <a:solidFill>
                  <a:schemeClr val="tx1">
                    <a:tint val="75000"/>
                  </a:schemeClr>
                </a:solidFill>
              </a:defRPr>
            </a:lvl9pPr>
          </a:lstStyle>
          <a:p>
            <a:r>
              <a:rPr lang="en-US" dirty="0" smtClean="0"/>
              <a:t>CLICK TO EDIT MASTER SUBTITLE STYLE</a:t>
            </a:r>
            <a:endParaRPr lang="en-US" dirty="0"/>
          </a:p>
        </p:txBody>
      </p:sp>
      <p:sp>
        <p:nvSpPr>
          <p:cNvPr id="9" name="Text Placeholder 8"/>
          <p:cNvSpPr>
            <a:spLocks noGrp="1"/>
          </p:cNvSpPr>
          <p:nvPr>
            <p:ph type="body" sz="quarter" idx="10" hasCustomPrompt="1"/>
          </p:nvPr>
        </p:nvSpPr>
        <p:spPr>
          <a:xfrm>
            <a:off x="460721" y="4477565"/>
            <a:ext cx="7182892" cy="467766"/>
          </a:xfrm>
        </p:spPr>
        <p:txBody>
          <a:bodyPr vert="horz" lIns="0">
            <a:normAutofit/>
          </a:bodyPr>
          <a:lstStyle>
            <a:lvl1pPr>
              <a:lnSpc>
                <a:spcPct val="70000"/>
              </a:lnSpc>
              <a:buFontTx/>
              <a:buNone/>
              <a:defRPr kumimoji="0" lang="en-US" sz="1200" b="0" i="0" u="none" strike="noStrike" kern="1200" cap="none" spc="-53" normalizeH="0" baseline="0" noProof="0" dirty="0" smtClean="0">
                <a:ln>
                  <a:noFill/>
                </a:ln>
                <a:solidFill>
                  <a:schemeClr val="tx1">
                    <a:tint val="75000"/>
                  </a:schemeClr>
                </a:solidFill>
                <a:effectLst/>
                <a:uLnTx/>
                <a:uFillTx/>
                <a:latin typeface="Segoe UI" pitchFamily="34" charset="0"/>
                <a:ea typeface="Segoe UI" pitchFamily="34" charset="0"/>
                <a:cs typeface="Segoe UI" pitchFamily="34" charset="0"/>
              </a:defRPr>
            </a:lvl1pPr>
            <a:lvl2pPr>
              <a:buFontTx/>
              <a:buNone/>
              <a:defRPr/>
            </a:lvl2pPr>
            <a:lvl3pPr>
              <a:buFontTx/>
              <a:buNone/>
              <a:defRPr/>
            </a:lvl3pPr>
            <a:lvl4pPr>
              <a:buFontTx/>
              <a:buNone/>
              <a:defRPr/>
            </a:lvl4pPr>
            <a:lvl5pPr>
              <a:buFontTx/>
              <a:buNone/>
              <a:defRPr/>
            </a:lvl5pPr>
          </a:lstStyle>
          <a:p>
            <a:pPr marL="0" marR="0" lvl="0" indent="0" algn="l" defTabSz="686713" rtl="0" eaLnBrk="1" fontAlgn="auto" latinLnBrk="0" hangingPunct="1">
              <a:lnSpc>
                <a:spcPts val="1803"/>
              </a:lnSpc>
              <a:spcBef>
                <a:spcPts val="0"/>
              </a:spcBef>
              <a:spcAft>
                <a:spcPts val="0"/>
              </a:spcAft>
              <a:buClr>
                <a:srgbClr val="00B0F0"/>
              </a:buClr>
              <a:buSzPct val="100000"/>
              <a:buFontTx/>
              <a:buNone/>
              <a:tabLst/>
              <a:defRPr/>
            </a:pPr>
            <a:r>
              <a:rPr lang="en-US" dirty="0" smtClean="0"/>
              <a:t>Click to edit presenter </a:t>
            </a:r>
          </a:p>
          <a:p>
            <a:pPr marL="0" marR="0" lvl="0" indent="0" algn="l" defTabSz="686713" rtl="0" eaLnBrk="1" fontAlgn="auto" latinLnBrk="0" hangingPunct="1">
              <a:lnSpc>
                <a:spcPts val="1803"/>
              </a:lnSpc>
              <a:spcBef>
                <a:spcPts val="0"/>
              </a:spcBef>
              <a:spcAft>
                <a:spcPts val="0"/>
              </a:spcAft>
              <a:buClr>
                <a:srgbClr val="00B0F0"/>
              </a:buClr>
              <a:buSzPct val="100000"/>
              <a:buFontTx/>
              <a:buNone/>
              <a:tabLst/>
              <a:defRPr/>
            </a:pPr>
            <a:r>
              <a:rPr lang="en-US" dirty="0" smtClean="0"/>
              <a:t>and date</a:t>
            </a:r>
          </a:p>
        </p:txBody>
      </p:sp>
    </p:spTree>
    <p:extLst>
      <p:ext uri="{BB962C8B-B14F-4D97-AF65-F5344CB8AC3E}">
        <p14:creationId xmlns:p14="http://schemas.microsoft.com/office/powerpoint/2010/main" val="648112499"/>
      </p:ext>
    </p:extLst>
  </p:cSld>
  <p:clrMapOvr>
    <a:masterClrMapping/>
  </p:clrMapOvr>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extLst/>
        </p:spPr>
      </p:pic>
      <p:sp>
        <p:nvSpPr>
          <p:cNvPr id="2" name="Title 1"/>
          <p:cNvSpPr>
            <a:spLocks noGrp="1"/>
          </p:cNvSpPr>
          <p:nvPr>
            <p:ph type="ctrTitle"/>
          </p:nvPr>
        </p:nvSpPr>
        <p:spPr>
          <a:xfrm>
            <a:off x="0" y="1921668"/>
            <a:ext cx="9144000" cy="1443038"/>
          </a:xfrm>
        </p:spPr>
        <p:txBody>
          <a:bodyPr anchor="b" anchorCtr="1">
            <a:normAutofit/>
          </a:bodyPr>
          <a:lstStyle>
            <a:lvl1pPr algn="l">
              <a:lnSpc>
                <a:spcPts val="4507"/>
              </a:lnSpc>
              <a:defRPr kumimoji="0" lang="en-US" sz="4500" b="0" i="0" u="none" strike="noStrike" kern="1200" cap="none" spc="-225" normalizeH="0" baseline="0" noProof="0" dirty="0">
                <a:ln>
                  <a:noFill/>
                </a:ln>
                <a:solidFill>
                  <a:schemeClr val="bg1"/>
                </a:solidFill>
                <a:effectLst/>
                <a:uLnTx/>
                <a:uFillTx/>
                <a:latin typeface="Segoe UI" pitchFamily="34" charset="0"/>
                <a:ea typeface="Segoe UI" pitchFamily="34" charset="0"/>
                <a:cs typeface="Segoe UI" pitchFamily="34" charset="0"/>
              </a:defRPr>
            </a:lvl1pPr>
          </a:lstStyle>
          <a:p>
            <a:pPr marL="0" marR="0" lvl="0" indent="0" algn="ctr" defTabSz="686713"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pic>
        <p:nvPicPr>
          <p:cNvPr id="8" name="Picture 2" descr="\\windesign\secure\_Projects\BrandUX\_Windows_8\Internal Identity\ppt templates\wind8ws_large_final.png"/>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7759713" y="4704591"/>
            <a:ext cx="1210913" cy="400049"/>
          </a:xfrm>
          <a:prstGeom prst="rect">
            <a:avLst/>
          </a:prstGeom>
          <a:extLst/>
        </p:spPr>
      </p:pic>
      <p:sp>
        <p:nvSpPr>
          <p:cNvPr id="9" name="Subtitle 2"/>
          <p:cNvSpPr>
            <a:spLocks noGrp="1"/>
          </p:cNvSpPr>
          <p:nvPr>
            <p:ph type="subTitle" idx="1" hasCustomPrompt="1"/>
          </p:nvPr>
        </p:nvSpPr>
        <p:spPr>
          <a:xfrm>
            <a:off x="460721" y="4233090"/>
            <a:ext cx="7182892" cy="276226"/>
          </a:xfrm>
        </p:spPr>
        <p:txBody>
          <a:bodyPr lIns="0">
            <a:noAutofit/>
          </a:bodyPr>
          <a:lstStyle>
            <a:lvl1pPr marL="0" indent="0" algn="l">
              <a:buNone/>
              <a:defRPr sz="1500" b="1" cap="all" spc="0" baseline="0">
                <a:solidFill>
                  <a:schemeClr val="bg1"/>
                </a:solidFill>
                <a:latin typeface="Segoe UI" pitchFamily="34" charset="0"/>
                <a:ea typeface="Segoe UI" pitchFamily="34" charset="0"/>
                <a:cs typeface="Segoe UI" pitchFamily="34" charset="0"/>
              </a:defRPr>
            </a:lvl1pPr>
            <a:lvl2pPr marL="343356" indent="0" algn="ctr">
              <a:buNone/>
              <a:defRPr>
                <a:solidFill>
                  <a:schemeClr val="tx1">
                    <a:tint val="75000"/>
                  </a:schemeClr>
                </a:solidFill>
              </a:defRPr>
            </a:lvl2pPr>
            <a:lvl3pPr marL="686713" indent="0" algn="ctr">
              <a:buNone/>
              <a:defRPr>
                <a:solidFill>
                  <a:schemeClr val="tx1">
                    <a:tint val="75000"/>
                  </a:schemeClr>
                </a:solidFill>
              </a:defRPr>
            </a:lvl3pPr>
            <a:lvl4pPr marL="1030069" indent="0" algn="ctr">
              <a:buNone/>
              <a:defRPr>
                <a:solidFill>
                  <a:schemeClr val="tx1">
                    <a:tint val="75000"/>
                  </a:schemeClr>
                </a:solidFill>
              </a:defRPr>
            </a:lvl4pPr>
            <a:lvl5pPr marL="1373425" indent="0" algn="ctr">
              <a:buNone/>
              <a:defRPr>
                <a:solidFill>
                  <a:schemeClr val="tx1">
                    <a:tint val="75000"/>
                  </a:schemeClr>
                </a:solidFill>
              </a:defRPr>
            </a:lvl5pPr>
            <a:lvl6pPr marL="1716782" indent="0" algn="ctr">
              <a:buNone/>
              <a:defRPr>
                <a:solidFill>
                  <a:schemeClr val="tx1">
                    <a:tint val="75000"/>
                  </a:schemeClr>
                </a:solidFill>
              </a:defRPr>
            </a:lvl6pPr>
            <a:lvl7pPr marL="2060138" indent="0" algn="ctr">
              <a:buNone/>
              <a:defRPr>
                <a:solidFill>
                  <a:schemeClr val="tx1">
                    <a:tint val="75000"/>
                  </a:schemeClr>
                </a:solidFill>
              </a:defRPr>
            </a:lvl7pPr>
            <a:lvl8pPr marL="2403494" indent="0" algn="ctr">
              <a:buNone/>
              <a:defRPr>
                <a:solidFill>
                  <a:schemeClr val="tx1">
                    <a:tint val="75000"/>
                  </a:schemeClr>
                </a:solidFill>
              </a:defRPr>
            </a:lvl8pPr>
            <a:lvl9pPr marL="2746850" indent="0" algn="ctr">
              <a:buNone/>
              <a:defRPr>
                <a:solidFill>
                  <a:schemeClr val="tx1">
                    <a:tint val="75000"/>
                  </a:schemeClr>
                </a:solidFill>
              </a:defRPr>
            </a:lvl9pPr>
          </a:lstStyle>
          <a:p>
            <a:r>
              <a:rPr lang="en-US" dirty="0" smtClean="0"/>
              <a:t>CLICK TO EDIT MASTER SUBTITLE STYLE</a:t>
            </a:r>
            <a:endParaRPr lang="en-US" dirty="0"/>
          </a:p>
        </p:txBody>
      </p:sp>
      <p:sp>
        <p:nvSpPr>
          <p:cNvPr id="11" name="Text Placeholder 8"/>
          <p:cNvSpPr>
            <a:spLocks noGrp="1"/>
          </p:cNvSpPr>
          <p:nvPr>
            <p:ph type="body" sz="quarter" idx="10" hasCustomPrompt="1"/>
          </p:nvPr>
        </p:nvSpPr>
        <p:spPr>
          <a:xfrm>
            <a:off x="460721" y="4477565"/>
            <a:ext cx="7182892" cy="467766"/>
          </a:xfrm>
        </p:spPr>
        <p:txBody>
          <a:bodyPr vert="horz" lIns="0">
            <a:normAutofit/>
          </a:bodyPr>
          <a:lstStyle>
            <a:lvl1pPr>
              <a:lnSpc>
                <a:spcPct val="70000"/>
              </a:lnSpc>
              <a:buFontTx/>
              <a:buNone/>
              <a:defRPr kumimoji="0" lang="en-US" sz="1200" b="0" i="0" u="none" strike="noStrike" kern="1200" cap="none" spc="-53" normalizeH="0" baseline="0" noProof="0" dirty="0" smtClean="0">
                <a:ln>
                  <a:noFill/>
                </a:ln>
                <a:solidFill>
                  <a:schemeClr val="bg1"/>
                </a:solidFill>
                <a:effectLst/>
                <a:uLnTx/>
                <a:uFillTx/>
                <a:latin typeface="Segoe UI" pitchFamily="34" charset="0"/>
                <a:ea typeface="Segoe UI" pitchFamily="34" charset="0"/>
                <a:cs typeface="Segoe UI" pitchFamily="34" charset="0"/>
              </a:defRPr>
            </a:lvl1pPr>
            <a:lvl2pPr>
              <a:buFontTx/>
              <a:buNone/>
              <a:defRPr/>
            </a:lvl2pPr>
            <a:lvl3pPr>
              <a:buFontTx/>
              <a:buNone/>
              <a:defRPr/>
            </a:lvl3pPr>
            <a:lvl4pPr>
              <a:buFontTx/>
              <a:buNone/>
              <a:defRPr/>
            </a:lvl4pPr>
            <a:lvl5pPr>
              <a:buFontTx/>
              <a:buNone/>
              <a:defRPr/>
            </a:lvl5pPr>
          </a:lstStyle>
          <a:p>
            <a:pPr marL="0" marR="0" lvl="0" indent="0" algn="l" defTabSz="686713" rtl="0" eaLnBrk="1" fontAlgn="auto" latinLnBrk="0" hangingPunct="1">
              <a:lnSpc>
                <a:spcPts val="1803"/>
              </a:lnSpc>
              <a:spcBef>
                <a:spcPts val="0"/>
              </a:spcBef>
              <a:spcAft>
                <a:spcPts val="0"/>
              </a:spcAft>
              <a:buClr>
                <a:srgbClr val="00B0F0"/>
              </a:buClr>
              <a:buSzPct val="100000"/>
              <a:buFontTx/>
              <a:buNone/>
              <a:tabLst/>
              <a:defRPr/>
            </a:pPr>
            <a:r>
              <a:rPr lang="en-US" dirty="0" smtClean="0"/>
              <a:t>Click to edit presenter </a:t>
            </a:r>
          </a:p>
          <a:p>
            <a:pPr marL="0" marR="0" lvl="0" indent="0" algn="l" defTabSz="686713" rtl="0" eaLnBrk="1" fontAlgn="auto" latinLnBrk="0" hangingPunct="1">
              <a:lnSpc>
                <a:spcPts val="1803"/>
              </a:lnSpc>
              <a:spcBef>
                <a:spcPts val="0"/>
              </a:spcBef>
              <a:spcAft>
                <a:spcPts val="0"/>
              </a:spcAft>
              <a:buClr>
                <a:srgbClr val="00B0F0"/>
              </a:buClr>
              <a:buSzPct val="100000"/>
              <a:buFontTx/>
              <a:buNone/>
              <a:tabLst/>
              <a:defRPr/>
            </a:pPr>
            <a:r>
              <a:rPr lang="en-US" dirty="0" smtClean="0"/>
              <a:t>and date</a:t>
            </a:r>
          </a:p>
        </p:txBody>
      </p:sp>
    </p:spTree>
    <p:extLst>
      <p:ext uri="{BB962C8B-B14F-4D97-AF65-F5344CB8AC3E}">
        <p14:creationId xmlns:p14="http://schemas.microsoft.com/office/powerpoint/2010/main" val="275100711"/>
      </p:ext>
    </p:extLst>
  </p:cSld>
  <p:clrMapOvr>
    <a:masterClrMapping/>
  </p:clrMapOvr>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8" name="Date Placeholder 7"/>
          <p:cNvSpPr>
            <a:spLocks noGrp="1"/>
          </p:cNvSpPr>
          <p:nvPr>
            <p:ph type="dt" sz="half" idx="15"/>
          </p:nvPr>
        </p:nvSpPr>
        <p:spPr>
          <a:xfrm>
            <a:off x="905332" y="4743450"/>
            <a:ext cx="916071" cy="114300"/>
          </a:xfrm>
          <a:prstGeom prst="rect">
            <a:avLst/>
          </a:prstGeom>
        </p:spPr>
        <p:txBody>
          <a:bodyPr/>
          <a:lstStyle/>
          <a:p>
            <a:fld id="{939A9784-E11C-4866-94B9-8D8EADD0446E}" type="datetimeFigureOut">
              <a:rPr lang="en-US" smtClean="0"/>
              <a:pPr/>
              <a:t>6/10/2014</a:t>
            </a:fld>
            <a:endParaRPr lang="en-US"/>
          </a:p>
        </p:txBody>
      </p:sp>
      <p:sp>
        <p:nvSpPr>
          <p:cNvPr id="10" name="Slide Number Placeholder 9"/>
          <p:cNvSpPr>
            <a:spLocks noGrp="1"/>
          </p:cNvSpPr>
          <p:nvPr>
            <p:ph type="sldNum" sz="quarter" idx="16"/>
          </p:nvPr>
        </p:nvSpPr>
        <p:spPr>
          <a:xfrm>
            <a:off x="460721" y="4743450"/>
            <a:ext cx="387316" cy="114300"/>
          </a:xfrm>
          <a:prstGeom prst="rect">
            <a:avLst/>
          </a:prstGeom>
        </p:spPr>
        <p:txBody>
          <a:bodyPr/>
          <a:lstStyle/>
          <a:p>
            <a:fld id="{125F6646-975B-4C74-80DD-EF324C50A5E5}" type="slidenum">
              <a:rPr lang="en-US" smtClean="0"/>
              <a:pPr/>
              <a:t>‹#›</a:t>
            </a:fld>
            <a:endParaRPr lang="en-US"/>
          </a:p>
        </p:txBody>
      </p:sp>
      <p:sp>
        <p:nvSpPr>
          <p:cNvPr id="11" name="Footer Placeholder 10"/>
          <p:cNvSpPr>
            <a:spLocks noGrp="1"/>
          </p:cNvSpPr>
          <p:nvPr>
            <p:ph type="ftr" sz="quarter" idx="17"/>
          </p:nvPr>
        </p:nvSpPr>
        <p:spPr>
          <a:xfrm>
            <a:off x="460724" y="4846239"/>
            <a:ext cx="1360679" cy="96431"/>
          </a:xfrm>
          <a:prstGeom prst="rect">
            <a:avLst/>
          </a:prstGeom>
        </p:spPr>
        <p:txBody>
          <a:bodyPr/>
          <a:lstStyle/>
          <a:p>
            <a:endParaRPr lang="en-US"/>
          </a:p>
        </p:txBody>
      </p:sp>
      <p:sp>
        <p:nvSpPr>
          <p:cNvPr id="13"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
        <p:nvSpPr>
          <p:cNvPr id="15" name="Content Placeholder 14"/>
          <p:cNvSpPr>
            <a:spLocks noGrp="1"/>
          </p:cNvSpPr>
          <p:nvPr>
            <p:ph sz="quarter" idx="18"/>
          </p:nvPr>
        </p:nvSpPr>
        <p:spPr>
          <a:xfrm>
            <a:off x="460724" y="1353743"/>
            <a:ext cx="7179371" cy="31039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32940767"/>
      </p:ext>
    </p:extLst>
  </p:cSld>
  <p:clrMapOvr>
    <a:masterClrMapping/>
  </p:clrMapOvr>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and paragraph">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9" name="Text Placeholder 8"/>
          <p:cNvSpPr>
            <a:spLocks noGrp="1"/>
          </p:cNvSpPr>
          <p:nvPr>
            <p:ph type="body" sz="quarter" idx="14"/>
          </p:nvPr>
        </p:nvSpPr>
        <p:spPr>
          <a:xfrm>
            <a:off x="460724" y="1353743"/>
            <a:ext cx="7179371" cy="3103959"/>
          </a:xfrm>
        </p:spPr>
        <p:txBody>
          <a:bodyPr>
            <a:noAutofit/>
          </a:bodyPr>
          <a:lstStyle>
            <a:lvl1pPr marL="0" indent="0">
              <a:lnSpc>
                <a:spcPct val="140000"/>
              </a:lnSpc>
              <a:spcBef>
                <a:spcPts val="451"/>
              </a:spcBef>
              <a:spcAft>
                <a:spcPts val="451"/>
              </a:spcAft>
              <a:buNone/>
              <a:defRPr lang="en-US" sz="1200" kern="1200" spc="-15" baseline="0" dirty="0" smtClean="0">
                <a:solidFill>
                  <a:srgbClr val="666666"/>
                </a:solidFill>
                <a:latin typeface="Segoe UI" pitchFamily="34" charset="0"/>
                <a:ea typeface="Segoe UI" pitchFamily="34" charset="0"/>
                <a:cs typeface="Segoe UI" pitchFamily="34" charset="0"/>
              </a:defRPr>
            </a:lvl1pPr>
            <a:lvl2pPr>
              <a:lnSpc>
                <a:spcPct val="140000"/>
              </a:lnSpc>
              <a:spcBef>
                <a:spcPts val="451"/>
              </a:spcBef>
              <a:spcAft>
                <a:spcPts val="451"/>
              </a:spcAft>
              <a:defRPr lang="en-US" sz="1200" kern="1200" spc="-15" baseline="0" dirty="0" smtClean="0">
                <a:solidFill>
                  <a:srgbClr val="666666"/>
                </a:solidFill>
                <a:latin typeface="Segoe UI" pitchFamily="34" charset="0"/>
                <a:ea typeface="Segoe UI" pitchFamily="34" charset="0"/>
                <a:cs typeface="Segoe UI" pitchFamily="34" charset="0"/>
              </a:defRPr>
            </a:lvl2pPr>
            <a:lvl3pPr>
              <a:lnSpc>
                <a:spcPct val="140000"/>
              </a:lnSpc>
              <a:spcBef>
                <a:spcPts val="451"/>
              </a:spcBef>
              <a:spcAft>
                <a:spcPts val="451"/>
              </a:spcAft>
              <a:defRPr lang="en-US" sz="1200" kern="1200" spc="-15" baseline="0" dirty="0" smtClean="0">
                <a:solidFill>
                  <a:srgbClr val="666666"/>
                </a:solidFill>
                <a:latin typeface="Segoe UI" pitchFamily="34" charset="0"/>
                <a:ea typeface="Segoe UI" pitchFamily="34" charset="0"/>
                <a:cs typeface="Segoe UI" pitchFamily="34" charset="0"/>
              </a:defRPr>
            </a:lvl3pPr>
            <a:lvl4pPr>
              <a:lnSpc>
                <a:spcPct val="140000"/>
              </a:lnSpc>
              <a:spcBef>
                <a:spcPts val="451"/>
              </a:spcBef>
              <a:spcAft>
                <a:spcPts val="451"/>
              </a:spcAft>
              <a:defRPr lang="en-US" sz="1200" kern="1200" spc="-15" baseline="0" dirty="0" smtClean="0">
                <a:solidFill>
                  <a:srgbClr val="666666"/>
                </a:solidFill>
                <a:latin typeface="Segoe UI" pitchFamily="34" charset="0"/>
                <a:ea typeface="Segoe UI" pitchFamily="34" charset="0"/>
                <a:cs typeface="Segoe UI" pitchFamily="34" charset="0"/>
              </a:defRPr>
            </a:lvl4pPr>
            <a:lvl5pPr>
              <a:lnSpc>
                <a:spcPct val="140000"/>
              </a:lnSpc>
              <a:spcBef>
                <a:spcPts val="451"/>
              </a:spcBef>
              <a:spcAft>
                <a:spcPts val="451"/>
              </a:spcAft>
              <a:defRPr lang="en-US" sz="1200" kern="1200" spc="-15" baseline="0" dirty="0">
                <a:solidFill>
                  <a:srgbClr val="666666"/>
                </a:solidFill>
                <a:latin typeface="Segoe UI" pitchFamily="34" charset="0"/>
                <a:ea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5"/>
          </p:nvPr>
        </p:nvSpPr>
        <p:spPr>
          <a:xfrm>
            <a:off x="905332" y="4743450"/>
            <a:ext cx="916071" cy="114300"/>
          </a:xfrm>
          <a:prstGeom prst="rect">
            <a:avLst/>
          </a:prstGeom>
        </p:spPr>
        <p:txBody>
          <a:bodyPr/>
          <a:lstStyle/>
          <a:p>
            <a:fld id="{939A9784-E11C-4866-94B9-8D8EADD0446E}" type="datetimeFigureOut">
              <a:rPr lang="en-US" smtClean="0"/>
              <a:pPr/>
              <a:t>6/10/2014</a:t>
            </a:fld>
            <a:endParaRPr lang="en-US"/>
          </a:p>
        </p:txBody>
      </p:sp>
      <p:sp>
        <p:nvSpPr>
          <p:cNvPr id="10" name="Slide Number Placeholder 9"/>
          <p:cNvSpPr>
            <a:spLocks noGrp="1"/>
          </p:cNvSpPr>
          <p:nvPr>
            <p:ph type="sldNum" sz="quarter" idx="16"/>
          </p:nvPr>
        </p:nvSpPr>
        <p:spPr>
          <a:xfrm>
            <a:off x="460721" y="4743450"/>
            <a:ext cx="387316" cy="114300"/>
          </a:xfrm>
          <a:prstGeom prst="rect">
            <a:avLst/>
          </a:prstGeom>
        </p:spPr>
        <p:txBody>
          <a:bodyPr/>
          <a:lstStyle/>
          <a:p>
            <a:fld id="{125F6646-975B-4C74-80DD-EF324C50A5E5}" type="slidenum">
              <a:rPr lang="en-US" smtClean="0"/>
              <a:pPr/>
              <a:t>‹#›</a:t>
            </a:fld>
            <a:endParaRPr lang="en-US"/>
          </a:p>
        </p:txBody>
      </p:sp>
      <p:sp>
        <p:nvSpPr>
          <p:cNvPr id="11" name="Footer Placeholder 10"/>
          <p:cNvSpPr>
            <a:spLocks noGrp="1"/>
          </p:cNvSpPr>
          <p:nvPr>
            <p:ph type="ftr" sz="quarter" idx="17"/>
          </p:nvPr>
        </p:nvSpPr>
        <p:spPr>
          <a:xfrm>
            <a:off x="460724" y="4846239"/>
            <a:ext cx="1360679" cy="96431"/>
          </a:xfrm>
          <a:prstGeom prst="rect">
            <a:avLst/>
          </a:prstGeom>
        </p:spPr>
        <p:txBody>
          <a:bodyPr/>
          <a:lstStyle/>
          <a:p>
            <a:endParaRPr lang="en-US"/>
          </a:p>
        </p:txBody>
      </p:sp>
      <p:sp>
        <p:nvSpPr>
          <p:cNvPr id="14"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Tree>
    <p:extLst>
      <p:ext uri="{BB962C8B-B14F-4D97-AF65-F5344CB8AC3E}">
        <p14:creationId xmlns:p14="http://schemas.microsoft.com/office/powerpoint/2010/main" val="1995841824"/>
      </p:ext>
    </p:extLst>
  </p:cSld>
  <p:clrMapOvr>
    <a:masterClrMapping/>
  </p:clrMapOvr>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One column above two 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53743"/>
            <a:ext cx="8239208" cy="1218009"/>
          </a:xfrm>
        </p:spPr>
        <p:txBody>
          <a:bodyPr lIns="0">
            <a:noAutofit/>
          </a:bodyPr>
          <a:lstStyle>
            <a:lvl1pPr>
              <a:buFont typeface="Wingdings" pitchFamily="2" charset="2"/>
              <a:buChar char="§"/>
              <a:defRPr sz="1500" b="0" baseline="0">
                <a:solidFill>
                  <a:srgbClr val="666666"/>
                </a:solidFill>
              </a:defRPr>
            </a:lvl1pPr>
            <a:lvl2pPr marL="600873" indent="-257517">
              <a:buFont typeface="Wingdings" pitchFamily="2" charset="2"/>
              <a:buChar char="§"/>
              <a:defRPr baseline="0">
                <a:solidFill>
                  <a:srgbClr val="666666"/>
                </a:solidFill>
              </a:defRPr>
            </a:lvl2pPr>
            <a:lvl3pPr marL="901311" indent="-214598">
              <a:buFont typeface="Wingdings" pitchFamily="2" charset="2"/>
              <a:buChar char="§"/>
              <a:defRPr baseline="0">
                <a:solidFill>
                  <a:srgbClr val="666666"/>
                </a:solidFill>
              </a:defRPr>
            </a:lvl3pPr>
            <a:lvl4pPr marL="1244667" indent="-214598">
              <a:buFont typeface="Wingdings" pitchFamily="2" charset="2"/>
              <a:buChar char="§"/>
              <a:defRPr baseline="0">
                <a:solidFill>
                  <a:srgbClr val="666666"/>
                </a:solidFill>
              </a:defRPr>
            </a:lvl4pPr>
            <a:lvl5pPr marL="1588024" indent="-214598">
              <a:buFont typeface="Wingdings" pitchFamily="2" charset="2"/>
              <a:buChar char="§"/>
              <a:defRPr baseline="0">
                <a:solidFill>
                  <a:srgbClr val="666666"/>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sz="half" idx="14"/>
          </p:nvPr>
        </p:nvSpPr>
        <p:spPr>
          <a:xfrm>
            <a:off x="457200" y="2571750"/>
            <a:ext cx="3886200" cy="1885950"/>
          </a:xfrm>
        </p:spPr>
        <p:txBody>
          <a:bodyPr lIns="0">
            <a:noAutofit/>
          </a:bodyPr>
          <a:lstStyle>
            <a:lvl1pPr marL="240350" indent="-240350">
              <a:buFont typeface="Wingdings" pitchFamily="2" charset="2"/>
              <a:buChar char="§"/>
              <a:defRPr sz="1800">
                <a:solidFill>
                  <a:srgbClr val="666666"/>
                </a:solidFill>
              </a:defRPr>
            </a:lvl1pPr>
            <a:lvl2pPr marL="557955" indent="-214598">
              <a:buFont typeface="Wingdings" pitchFamily="2" charset="2"/>
              <a:buChar char="§"/>
              <a:defRPr sz="1500">
                <a:solidFill>
                  <a:srgbClr val="666666"/>
                </a:solidFill>
              </a:defRPr>
            </a:lvl2pPr>
            <a:lvl3pPr marL="858391" indent="-171677">
              <a:buFont typeface="Wingdings" pitchFamily="2" charset="2"/>
              <a:buChar char="§"/>
              <a:defRPr sz="1500">
                <a:solidFill>
                  <a:srgbClr val="666666"/>
                </a:solidFill>
              </a:defRPr>
            </a:lvl3pPr>
            <a:lvl4pPr marL="1201747" indent="-171677">
              <a:buFont typeface="Wingdings" pitchFamily="2" charset="2"/>
              <a:buChar char="§"/>
              <a:defRPr sz="1400">
                <a:solidFill>
                  <a:srgbClr val="666666"/>
                </a:solidFill>
              </a:defRPr>
            </a:lvl4pPr>
            <a:lvl5pPr marL="1545104" indent="-171677">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3"/>
          <p:cNvSpPr>
            <a:spLocks noGrp="1"/>
          </p:cNvSpPr>
          <p:nvPr>
            <p:ph sz="half" idx="2"/>
          </p:nvPr>
        </p:nvSpPr>
        <p:spPr>
          <a:xfrm>
            <a:off x="4789828" y="2571750"/>
            <a:ext cx="3906580" cy="1885950"/>
          </a:xfrm>
        </p:spPr>
        <p:txBody>
          <a:bodyPr lIns="0">
            <a:noAutofit/>
          </a:bodyPr>
          <a:lstStyle>
            <a:lvl1pPr marL="257517" indent="-257517">
              <a:buFont typeface="Wingdings" pitchFamily="2" charset="2"/>
              <a:buChar char="§"/>
              <a:defRPr lang="en-US" sz="1800" kern="1200" dirty="0" smtClean="0">
                <a:solidFill>
                  <a:srgbClr val="666666"/>
                </a:solidFill>
                <a:latin typeface="Segoe UI" pitchFamily="34" charset="0"/>
                <a:ea typeface="Segoe UI" pitchFamily="34" charset="0"/>
                <a:cs typeface="Segoe UI" pitchFamily="34" charset="0"/>
              </a:defRPr>
            </a:lvl1pPr>
            <a:lvl2pPr marL="557955" indent="-214598">
              <a:buFont typeface="Wingdings" pitchFamily="2" charset="2"/>
              <a:buChar char="§"/>
              <a:defRPr sz="1500">
                <a:solidFill>
                  <a:srgbClr val="666666"/>
                </a:solidFill>
              </a:defRPr>
            </a:lvl2pPr>
            <a:lvl3pPr marL="858391" indent="-171677">
              <a:buFont typeface="Wingdings" pitchFamily="2" charset="2"/>
              <a:buChar char="§"/>
              <a:defRPr sz="1500">
                <a:solidFill>
                  <a:srgbClr val="666666"/>
                </a:solidFill>
              </a:defRPr>
            </a:lvl3pPr>
            <a:lvl4pPr marL="1201747" indent="-171677">
              <a:buFont typeface="Wingdings" pitchFamily="2" charset="2"/>
              <a:buChar char="§"/>
              <a:defRPr sz="1400">
                <a:solidFill>
                  <a:srgbClr val="666666"/>
                </a:solidFill>
              </a:defRPr>
            </a:lvl4pPr>
            <a:lvl5pPr marL="1545104" indent="-171677">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marL="240350" lvl="0"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Click to edit Master text styles</a:t>
            </a:r>
          </a:p>
          <a:p>
            <a:pPr marL="240350" lvl="1"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Second level</a:t>
            </a:r>
          </a:p>
          <a:p>
            <a:pPr marL="240350" lvl="2"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Third level</a:t>
            </a:r>
          </a:p>
          <a:p>
            <a:pPr marL="240350" lvl="3"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Fourth level</a:t>
            </a:r>
          </a:p>
          <a:p>
            <a:pPr marL="240350" lvl="4"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Fifth level</a:t>
            </a:r>
            <a:endParaRPr lang="en-US" dirty="0"/>
          </a:p>
        </p:txBody>
      </p:sp>
      <p:sp>
        <p:nvSpPr>
          <p:cNvPr id="17"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21"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12" name="Date Placeholder 11"/>
          <p:cNvSpPr>
            <a:spLocks noGrp="1"/>
          </p:cNvSpPr>
          <p:nvPr>
            <p:ph type="dt" sz="half" idx="15"/>
          </p:nvPr>
        </p:nvSpPr>
        <p:spPr>
          <a:xfrm>
            <a:off x="905332" y="4743450"/>
            <a:ext cx="916071" cy="114300"/>
          </a:xfrm>
          <a:prstGeom prst="rect">
            <a:avLst/>
          </a:prstGeom>
        </p:spPr>
        <p:txBody>
          <a:bodyPr/>
          <a:lstStyle/>
          <a:p>
            <a:fld id="{939A9784-E11C-4866-94B9-8D8EADD0446E}" type="datetimeFigureOut">
              <a:rPr lang="en-US" smtClean="0"/>
              <a:pPr/>
              <a:t>6/10/2014</a:t>
            </a:fld>
            <a:endParaRPr lang="en-US"/>
          </a:p>
        </p:txBody>
      </p:sp>
      <p:sp>
        <p:nvSpPr>
          <p:cNvPr id="13" name="Slide Number Placeholder 12"/>
          <p:cNvSpPr>
            <a:spLocks noGrp="1"/>
          </p:cNvSpPr>
          <p:nvPr>
            <p:ph type="sldNum" sz="quarter" idx="16"/>
          </p:nvPr>
        </p:nvSpPr>
        <p:spPr>
          <a:xfrm>
            <a:off x="460721" y="4743450"/>
            <a:ext cx="387316" cy="114300"/>
          </a:xfrm>
          <a:prstGeom prst="rect">
            <a:avLst/>
          </a:prstGeom>
        </p:spPr>
        <p:txBody>
          <a:bodyPr/>
          <a:lstStyle/>
          <a:p>
            <a:fld id="{125F6646-975B-4C74-80DD-EF324C50A5E5}" type="slidenum">
              <a:rPr lang="en-US" smtClean="0"/>
              <a:pPr/>
              <a:t>‹#›</a:t>
            </a:fld>
            <a:endParaRPr lang="en-US"/>
          </a:p>
        </p:txBody>
      </p:sp>
      <p:sp>
        <p:nvSpPr>
          <p:cNvPr id="14" name="Footer Placeholder 13"/>
          <p:cNvSpPr>
            <a:spLocks noGrp="1"/>
          </p:cNvSpPr>
          <p:nvPr>
            <p:ph type="ftr" sz="quarter" idx="17"/>
          </p:nvPr>
        </p:nvSpPr>
        <p:spPr>
          <a:xfrm>
            <a:off x="460724" y="4846239"/>
            <a:ext cx="1360679" cy="96431"/>
          </a:xfrm>
          <a:prstGeom prst="rect">
            <a:avLst/>
          </a:prstGeom>
        </p:spPr>
        <p:txBody>
          <a:bodyPr/>
          <a:lstStyle/>
          <a:p>
            <a:endParaRPr lang="en-US"/>
          </a:p>
        </p:txBody>
      </p:sp>
      <p:sp>
        <p:nvSpPr>
          <p:cNvPr id="16" name="Text Placeholder 3"/>
          <p:cNvSpPr>
            <a:spLocks noGrp="1"/>
          </p:cNvSpPr>
          <p:nvPr>
            <p:ph type="body" sz="half" idx="18"/>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Tree>
    <p:extLst>
      <p:ext uri="{BB962C8B-B14F-4D97-AF65-F5344CB8AC3E}">
        <p14:creationId xmlns:p14="http://schemas.microsoft.com/office/powerpoint/2010/main" val="1063456429"/>
      </p:ext>
    </p:extLst>
  </p:cSld>
  <p:clrMapOvr>
    <a:masterClrMapping/>
  </p:clrMapOvr>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One column above two columns with head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1"/>
            <a:ext cx="8239208" cy="971550"/>
          </a:xfrm>
        </p:spPr>
        <p:txBody>
          <a:bodyPr lIns="0">
            <a:noAutofit/>
          </a:bodyPr>
          <a:lstStyle>
            <a:lvl1pPr>
              <a:buFont typeface="Wingdings" pitchFamily="2" charset="2"/>
              <a:buChar char="§"/>
              <a:defRPr sz="1500" b="0" baseline="0">
                <a:solidFill>
                  <a:srgbClr val="666666"/>
                </a:solidFill>
              </a:defRPr>
            </a:lvl1pPr>
            <a:lvl2pPr marL="600873" indent="-257517">
              <a:buFont typeface="Wingdings" pitchFamily="2" charset="2"/>
              <a:buChar char="§"/>
              <a:defRPr baseline="0">
                <a:solidFill>
                  <a:srgbClr val="666666"/>
                </a:solidFill>
              </a:defRPr>
            </a:lvl2pPr>
            <a:lvl3pPr marL="901311" indent="-214598">
              <a:buFont typeface="Wingdings" pitchFamily="2" charset="2"/>
              <a:buChar char="§"/>
              <a:defRPr baseline="0">
                <a:solidFill>
                  <a:srgbClr val="666666"/>
                </a:solidFill>
              </a:defRPr>
            </a:lvl3pPr>
            <a:lvl4pPr marL="1244667" indent="-214598">
              <a:buFont typeface="Wingdings" pitchFamily="2" charset="2"/>
              <a:buChar char="§"/>
              <a:defRPr baseline="0">
                <a:solidFill>
                  <a:srgbClr val="666666"/>
                </a:solidFill>
              </a:defRPr>
            </a:lvl4pPr>
            <a:lvl5pPr marL="1588024" indent="-214598">
              <a:buFont typeface="Wingdings" pitchFamily="2" charset="2"/>
              <a:buChar char="§"/>
              <a:defRPr baseline="0">
                <a:solidFill>
                  <a:srgbClr val="666666"/>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sz="half" idx="14"/>
          </p:nvPr>
        </p:nvSpPr>
        <p:spPr>
          <a:xfrm>
            <a:off x="457200" y="2857500"/>
            <a:ext cx="3886200" cy="1600200"/>
          </a:xfrm>
        </p:spPr>
        <p:txBody>
          <a:bodyPr lIns="0">
            <a:noAutofit/>
          </a:bodyPr>
          <a:lstStyle>
            <a:lvl1pPr marL="240350" indent="-240350">
              <a:buFont typeface="Wingdings" pitchFamily="2" charset="2"/>
              <a:buChar char="§"/>
              <a:defRPr sz="1800">
                <a:solidFill>
                  <a:srgbClr val="666666"/>
                </a:solidFill>
              </a:defRPr>
            </a:lvl1pPr>
            <a:lvl2pPr marL="557955" indent="-214598">
              <a:buFont typeface="Wingdings" pitchFamily="2" charset="2"/>
              <a:buChar char="§"/>
              <a:defRPr sz="1500">
                <a:solidFill>
                  <a:srgbClr val="666666"/>
                </a:solidFill>
              </a:defRPr>
            </a:lvl2pPr>
            <a:lvl3pPr marL="858391" indent="-171677">
              <a:buFont typeface="Wingdings" pitchFamily="2" charset="2"/>
              <a:buChar char="§"/>
              <a:defRPr sz="1500">
                <a:solidFill>
                  <a:srgbClr val="666666"/>
                </a:solidFill>
              </a:defRPr>
            </a:lvl3pPr>
            <a:lvl4pPr marL="1201747" indent="-171677">
              <a:buFont typeface="Wingdings" pitchFamily="2" charset="2"/>
              <a:buChar char="§"/>
              <a:defRPr sz="1400">
                <a:solidFill>
                  <a:srgbClr val="666666"/>
                </a:solidFill>
              </a:defRPr>
            </a:lvl4pPr>
            <a:lvl5pPr marL="1545104" indent="-171677">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3"/>
          <p:cNvSpPr>
            <a:spLocks noGrp="1"/>
          </p:cNvSpPr>
          <p:nvPr>
            <p:ph sz="half" idx="2"/>
          </p:nvPr>
        </p:nvSpPr>
        <p:spPr>
          <a:xfrm>
            <a:off x="4789828" y="2857500"/>
            <a:ext cx="3906580" cy="1600200"/>
          </a:xfrm>
        </p:spPr>
        <p:txBody>
          <a:bodyPr>
            <a:noAutofit/>
          </a:bodyPr>
          <a:lstStyle>
            <a:lvl1pPr marL="257517" indent="-257517">
              <a:buFont typeface="Wingdings" pitchFamily="2" charset="2"/>
              <a:buChar char="§"/>
              <a:defRPr lang="en-US" sz="1800" kern="1200" dirty="0" smtClean="0">
                <a:solidFill>
                  <a:srgbClr val="666666"/>
                </a:solidFill>
                <a:latin typeface="Segoe UI" pitchFamily="34" charset="0"/>
                <a:ea typeface="Segoe UI" pitchFamily="34" charset="0"/>
                <a:cs typeface="Segoe UI" pitchFamily="34" charset="0"/>
              </a:defRPr>
            </a:lvl1pPr>
            <a:lvl2pPr marL="557955" indent="-214598">
              <a:buFont typeface="Wingdings" pitchFamily="2" charset="2"/>
              <a:buChar char="§"/>
              <a:defRPr sz="1500">
                <a:solidFill>
                  <a:srgbClr val="666666"/>
                </a:solidFill>
              </a:defRPr>
            </a:lvl2pPr>
            <a:lvl3pPr marL="858391" indent="-171677">
              <a:buFont typeface="Wingdings" pitchFamily="2" charset="2"/>
              <a:buChar char="§"/>
              <a:defRPr sz="1500">
                <a:solidFill>
                  <a:srgbClr val="666666"/>
                </a:solidFill>
              </a:defRPr>
            </a:lvl3pPr>
            <a:lvl4pPr marL="1201747" indent="-171677">
              <a:buFont typeface="Wingdings" pitchFamily="2" charset="2"/>
              <a:buChar char="§"/>
              <a:defRPr sz="1400">
                <a:solidFill>
                  <a:srgbClr val="666666"/>
                </a:solidFill>
              </a:defRPr>
            </a:lvl4pPr>
            <a:lvl5pPr marL="1545104" indent="-171677">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marL="240350" lvl="0"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Click to edit Master text styles</a:t>
            </a:r>
          </a:p>
          <a:p>
            <a:pPr marL="240350" lvl="1"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Second level</a:t>
            </a:r>
          </a:p>
          <a:p>
            <a:pPr marL="240350" lvl="2"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Third level</a:t>
            </a:r>
          </a:p>
          <a:p>
            <a:pPr marL="240350" lvl="3"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Fourth level</a:t>
            </a:r>
          </a:p>
          <a:p>
            <a:pPr marL="240350" lvl="4"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Fifth level</a:t>
            </a:r>
            <a:endParaRPr lang="en-US" dirty="0"/>
          </a:p>
        </p:txBody>
      </p:sp>
      <p:sp>
        <p:nvSpPr>
          <p:cNvPr id="13" name="Text Placeholder 12"/>
          <p:cNvSpPr>
            <a:spLocks noGrp="1"/>
          </p:cNvSpPr>
          <p:nvPr>
            <p:ph type="body" sz="quarter" idx="15" hasCustomPrompt="1"/>
          </p:nvPr>
        </p:nvSpPr>
        <p:spPr>
          <a:xfrm>
            <a:off x="451799" y="1353743"/>
            <a:ext cx="8239208" cy="271463"/>
          </a:xfrm>
        </p:spPr>
        <p:txBody>
          <a:bodyPr lIns="0">
            <a:noAutofit/>
          </a:bodyPr>
          <a:lstStyle>
            <a:lvl1pPr marL="0" indent="0">
              <a:buFont typeface="Arial" pitchFamily="34" charset="0"/>
              <a:buNone/>
              <a:defRPr sz="1500" b="1" cap="all" baseline="0">
                <a:solidFill>
                  <a:srgbClr val="666666"/>
                </a:solidFill>
              </a:defRPr>
            </a:lvl1pPr>
          </a:lstStyle>
          <a:p>
            <a:pPr lvl="0"/>
            <a:r>
              <a:rPr lang="en-US" dirty="0" smtClean="0"/>
              <a:t>CLICK TO ADD HEADER</a:t>
            </a:r>
            <a:endParaRPr lang="en-US" dirty="0"/>
          </a:p>
        </p:txBody>
      </p:sp>
      <p:sp>
        <p:nvSpPr>
          <p:cNvPr id="14" name="Text Placeholder 12"/>
          <p:cNvSpPr>
            <a:spLocks noGrp="1"/>
          </p:cNvSpPr>
          <p:nvPr>
            <p:ph type="body" sz="quarter" idx="16" hasCustomPrompt="1"/>
          </p:nvPr>
        </p:nvSpPr>
        <p:spPr>
          <a:xfrm>
            <a:off x="477292" y="2571752"/>
            <a:ext cx="8219116" cy="271463"/>
          </a:xfrm>
        </p:spPr>
        <p:txBody>
          <a:bodyPr lIns="0">
            <a:noAutofit/>
          </a:bodyPr>
          <a:lstStyle>
            <a:lvl1pPr marL="0" indent="0">
              <a:buFont typeface="Arial" pitchFamily="34" charset="0"/>
              <a:buNone/>
              <a:defRPr sz="1500" b="1" cap="all" baseline="0">
                <a:solidFill>
                  <a:srgbClr val="666666"/>
                </a:solidFill>
              </a:defRPr>
            </a:lvl1pPr>
          </a:lstStyle>
          <a:p>
            <a:pPr lvl="0"/>
            <a:r>
              <a:rPr lang="en-US" dirty="0" smtClean="0"/>
              <a:t>CLICK TO ADD HEADER</a:t>
            </a:r>
            <a:endParaRPr lang="en-US" dirty="0"/>
          </a:p>
        </p:txBody>
      </p:sp>
      <p:sp>
        <p:nvSpPr>
          <p:cNvPr id="18"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22"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12" name="Date Placeholder 11"/>
          <p:cNvSpPr>
            <a:spLocks noGrp="1"/>
          </p:cNvSpPr>
          <p:nvPr>
            <p:ph type="dt" sz="half" idx="17"/>
          </p:nvPr>
        </p:nvSpPr>
        <p:spPr>
          <a:xfrm>
            <a:off x="905332" y="4743450"/>
            <a:ext cx="916071" cy="114300"/>
          </a:xfrm>
          <a:prstGeom prst="rect">
            <a:avLst/>
          </a:prstGeom>
        </p:spPr>
        <p:txBody>
          <a:bodyPr/>
          <a:lstStyle/>
          <a:p>
            <a:fld id="{939A9784-E11C-4866-94B9-8D8EADD0446E}" type="datetimeFigureOut">
              <a:rPr lang="en-US" smtClean="0"/>
              <a:pPr/>
              <a:t>6/10/2014</a:t>
            </a:fld>
            <a:endParaRPr lang="en-US"/>
          </a:p>
        </p:txBody>
      </p:sp>
      <p:sp>
        <p:nvSpPr>
          <p:cNvPr id="15" name="Slide Number Placeholder 14"/>
          <p:cNvSpPr>
            <a:spLocks noGrp="1"/>
          </p:cNvSpPr>
          <p:nvPr>
            <p:ph type="sldNum" sz="quarter" idx="18"/>
          </p:nvPr>
        </p:nvSpPr>
        <p:spPr>
          <a:xfrm>
            <a:off x="460721" y="4743450"/>
            <a:ext cx="387316" cy="114300"/>
          </a:xfrm>
          <a:prstGeom prst="rect">
            <a:avLst/>
          </a:prstGeom>
        </p:spPr>
        <p:txBody>
          <a:bodyPr/>
          <a:lstStyle/>
          <a:p>
            <a:fld id="{125F6646-975B-4C74-80DD-EF324C50A5E5}" type="slidenum">
              <a:rPr lang="en-US" smtClean="0"/>
              <a:pPr/>
              <a:t>‹#›</a:t>
            </a:fld>
            <a:endParaRPr lang="en-US"/>
          </a:p>
        </p:txBody>
      </p:sp>
      <p:sp>
        <p:nvSpPr>
          <p:cNvPr id="16" name="Footer Placeholder 15"/>
          <p:cNvSpPr>
            <a:spLocks noGrp="1"/>
          </p:cNvSpPr>
          <p:nvPr>
            <p:ph type="ftr" sz="quarter" idx="19"/>
          </p:nvPr>
        </p:nvSpPr>
        <p:spPr>
          <a:xfrm>
            <a:off x="460724" y="4846239"/>
            <a:ext cx="1360679" cy="96431"/>
          </a:xfrm>
          <a:prstGeom prst="rect">
            <a:avLst/>
          </a:prstGeom>
        </p:spPr>
        <p:txBody>
          <a:bodyPr/>
          <a:lstStyle/>
          <a:p>
            <a:endParaRPr lang="en-US"/>
          </a:p>
        </p:txBody>
      </p:sp>
      <p:sp>
        <p:nvSpPr>
          <p:cNvPr id="19" name="Text Placeholder 3"/>
          <p:cNvSpPr>
            <a:spLocks noGrp="1"/>
          </p:cNvSpPr>
          <p:nvPr>
            <p:ph type="body" sz="half" idx="20"/>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Tree>
    <p:extLst>
      <p:ext uri="{BB962C8B-B14F-4D97-AF65-F5344CB8AC3E}">
        <p14:creationId xmlns:p14="http://schemas.microsoft.com/office/powerpoint/2010/main" val="2026741778"/>
      </p:ext>
    </p:extLst>
  </p:cSld>
  <p:clrMapOvr>
    <a:masterClrMapping/>
  </p:clrMapOvr>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wo column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0722" y="1353743"/>
            <a:ext cx="3892258" cy="3103959"/>
          </a:xfrm>
        </p:spPr>
        <p:txBody>
          <a:bodyPr lIns="0"/>
          <a:lstStyle>
            <a:lvl1pPr marL="260951" indent="-260951">
              <a:buFont typeface="Wingdings" pitchFamily="2" charset="2"/>
              <a:buChar char="§"/>
              <a:defRPr sz="1800">
                <a:solidFill>
                  <a:srgbClr val="666666"/>
                </a:solidFill>
              </a:defRPr>
            </a:lvl1pPr>
            <a:lvl2pPr marL="557955" indent="-214598">
              <a:buFont typeface="Wingdings" pitchFamily="2" charset="2"/>
              <a:buChar char="§"/>
              <a:defRPr sz="1500">
                <a:solidFill>
                  <a:srgbClr val="666666"/>
                </a:solidFill>
              </a:defRPr>
            </a:lvl2pPr>
            <a:lvl3pPr marL="858391" indent="-171677">
              <a:buFont typeface="Wingdings" pitchFamily="2" charset="2"/>
              <a:buChar char="§"/>
              <a:defRPr sz="1400">
                <a:solidFill>
                  <a:srgbClr val="666666"/>
                </a:solidFill>
              </a:defRPr>
            </a:lvl3pPr>
            <a:lvl4pPr marL="1201747" indent="-171677">
              <a:buFont typeface="Wingdings" pitchFamily="2" charset="2"/>
              <a:buChar char="§"/>
              <a:defRPr sz="1400">
                <a:solidFill>
                  <a:srgbClr val="666666"/>
                </a:solidFill>
              </a:defRPr>
            </a:lvl4pPr>
            <a:lvl5pPr marL="1545104" indent="-171677">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89828" y="1353743"/>
            <a:ext cx="3886200" cy="3103959"/>
          </a:xfrm>
        </p:spPr>
        <p:txBody>
          <a:bodyPr lIns="0"/>
          <a:lstStyle>
            <a:lvl1pPr marL="260951" indent="-260951">
              <a:buFont typeface="Wingdings" pitchFamily="2" charset="2"/>
              <a:buChar char="§"/>
              <a:defRPr lang="en-US" sz="1800" kern="1200" dirty="0" smtClean="0">
                <a:solidFill>
                  <a:srgbClr val="666666"/>
                </a:solidFill>
                <a:latin typeface="Segoe UI" pitchFamily="34" charset="0"/>
                <a:ea typeface="Segoe UI" pitchFamily="34" charset="0"/>
                <a:cs typeface="Segoe UI" pitchFamily="34" charset="0"/>
              </a:defRPr>
            </a:lvl1pPr>
            <a:lvl2pPr marL="557955" indent="-214598">
              <a:buFont typeface="Wingdings" pitchFamily="2" charset="2"/>
              <a:buChar char="§"/>
              <a:defRPr sz="1500">
                <a:solidFill>
                  <a:srgbClr val="666666"/>
                </a:solidFill>
              </a:defRPr>
            </a:lvl2pPr>
            <a:lvl3pPr marL="858391" indent="-171677">
              <a:buFont typeface="Wingdings" pitchFamily="2" charset="2"/>
              <a:buChar char="§"/>
              <a:defRPr sz="1400">
                <a:solidFill>
                  <a:srgbClr val="666666"/>
                </a:solidFill>
              </a:defRPr>
            </a:lvl3pPr>
            <a:lvl4pPr marL="1201747" indent="-171677">
              <a:buFont typeface="Wingdings" pitchFamily="2" charset="2"/>
              <a:buChar char="§"/>
              <a:defRPr sz="1400">
                <a:solidFill>
                  <a:srgbClr val="666666"/>
                </a:solidFill>
              </a:defRPr>
            </a:lvl4pPr>
            <a:lvl5pPr marL="1545104" indent="-171677">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marL="240350" lvl="0"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Click to edit Master text styles</a:t>
            </a:r>
          </a:p>
          <a:p>
            <a:pPr marL="240350" lvl="1"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Second level</a:t>
            </a:r>
          </a:p>
          <a:p>
            <a:pPr marL="240350" lvl="2"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Third level</a:t>
            </a:r>
          </a:p>
          <a:p>
            <a:pPr marL="240350" lvl="3"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Fourth level</a:t>
            </a:r>
          </a:p>
          <a:p>
            <a:pPr marL="240350" lvl="4"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Fifth level</a:t>
            </a:r>
            <a:endParaRPr lang="en-US" dirty="0"/>
          </a:p>
        </p:txBody>
      </p:sp>
      <p:sp>
        <p:nvSpPr>
          <p:cNvPr id="13"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7"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9" name="Date Placeholder 8"/>
          <p:cNvSpPr>
            <a:spLocks noGrp="1"/>
          </p:cNvSpPr>
          <p:nvPr>
            <p:ph type="dt" sz="half" idx="14"/>
          </p:nvPr>
        </p:nvSpPr>
        <p:spPr>
          <a:xfrm>
            <a:off x="905332" y="4743450"/>
            <a:ext cx="916071" cy="114300"/>
          </a:xfrm>
          <a:prstGeom prst="rect">
            <a:avLst/>
          </a:prstGeom>
        </p:spPr>
        <p:txBody>
          <a:bodyPr/>
          <a:lstStyle/>
          <a:p>
            <a:fld id="{939A9784-E11C-4866-94B9-8D8EADD0446E}" type="datetimeFigureOut">
              <a:rPr lang="en-US" smtClean="0"/>
              <a:pPr/>
              <a:t>6/10/2014</a:t>
            </a:fld>
            <a:endParaRPr lang="en-US"/>
          </a:p>
        </p:txBody>
      </p:sp>
      <p:sp>
        <p:nvSpPr>
          <p:cNvPr id="10" name="Slide Number Placeholder 9"/>
          <p:cNvSpPr>
            <a:spLocks noGrp="1"/>
          </p:cNvSpPr>
          <p:nvPr>
            <p:ph type="sldNum" sz="quarter" idx="15"/>
          </p:nvPr>
        </p:nvSpPr>
        <p:spPr>
          <a:xfrm>
            <a:off x="460721" y="4743450"/>
            <a:ext cx="387316" cy="114300"/>
          </a:xfrm>
          <a:prstGeom prst="rect">
            <a:avLst/>
          </a:prstGeom>
        </p:spPr>
        <p:txBody>
          <a:bodyPr/>
          <a:lstStyle/>
          <a:p>
            <a:fld id="{125F6646-975B-4C74-80DD-EF324C50A5E5}" type="slidenum">
              <a:rPr lang="en-US" smtClean="0"/>
              <a:pPr/>
              <a:t>‹#›</a:t>
            </a:fld>
            <a:endParaRPr lang="en-US"/>
          </a:p>
        </p:txBody>
      </p:sp>
      <p:sp>
        <p:nvSpPr>
          <p:cNvPr id="11" name="Footer Placeholder 10"/>
          <p:cNvSpPr>
            <a:spLocks noGrp="1"/>
          </p:cNvSpPr>
          <p:nvPr>
            <p:ph type="ftr" sz="quarter" idx="16"/>
          </p:nvPr>
        </p:nvSpPr>
        <p:spPr>
          <a:xfrm>
            <a:off x="460724" y="4846239"/>
            <a:ext cx="1360679" cy="96431"/>
          </a:xfrm>
          <a:prstGeom prst="rect">
            <a:avLst/>
          </a:prstGeom>
        </p:spPr>
        <p:txBody>
          <a:bodyPr/>
          <a:lstStyle/>
          <a:p>
            <a:endParaRPr lang="en-US"/>
          </a:p>
        </p:txBody>
      </p:sp>
      <p:sp>
        <p:nvSpPr>
          <p:cNvPr id="14" name="Text Placeholder 3"/>
          <p:cNvSpPr>
            <a:spLocks noGrp="1"/>
          </p:cNvSpPr>
          <p:nvPr>
            <p:ph type="body" sz="half" idx="17"/>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Tree>
    <p:extLst>
      <p:ext uri="{BB962C8B-B14F-4D97-AF65-F5344CB8AC3E}">
        <p14:creationId xmlns:p14="http://schemas.microsoft.com/office/powerpoint/2010/main" val="3322560364"/>
      </p:ext>
    </p:extLst>
  </p:cSld>
  <p:clrMapOvr>
    <a:masterClrMapping/>
  </p:clrMapOvr>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wo columns with header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0721" y="1353741"/>
            <a:ext cx="3886200" cy="479822"/>
          </a:xfrm>
        </p:spPr>
        <p:txBody>
          <a:bodyPr lIns="0" anchor="t">
            <a:noAutofit/>
          </a:bodyPr>
          <a:lstStyle>
            <a:lvl1pPr marL="0" indent="0">
              <a:buNone/>
              <a:defRPr sz="1500" b="1" cap="all" spc="38" baseline="0">
                <a:solidFill>
                  <a:srgbClr val="666666"/>
                </a:solidFill>
                <a:latin typeface="Segoe UI" pitchFamily="34" charset="0"/>
                <a:ea typeface="Segoe UI" pitchFamily="34" charset="0"/>
                <a:cs typeface="Segoe UI" pitchFamily="34" charset="0"/>
              </a:defRPr>
            </a:lvl1pPr>
            <a:lvl2pPr marL="343356" indent="0">
              <a:buNone/>
              <a:defRPr sz="1500" b="1"/>
            </a:lvl2pPr>
            <a:lvl3pPr marL="686713" indent="0">
              <a:buNone/>
              <a:defRPr sz="1400" b="1"/>
            </a:lvl3pPr>
            <a:lvl4pPr marL="1030069" indent="0">
              <a:buNone/>
              <a:defRPr sz="1200" b="1"/>
            </a:lvl4pPr>
            <a:lvl5pPr marL="1373425" indent="0">
              <a:buNone/>
              <a:defRPr sz="1200" b="1"/>
            </a:lvl5pPr>
            <a:lvl6pPr marL="1716782" indent="0">
              <a:buNone/>
              <a:defRPr sz="1200" b="1"/>
            </a:lvl6pPr>
            <a:lvl7pPr marL="2060138" indent="0">
              <a:buNone/>
              <a:defRPr sz="1200" b="1"/>
            </a:lvl7pPr>
            <a:lvl8pPr marL="2403494" indent="0">
              <a:buNone/>
              <a:defRPr sz="1200" b="1"/>
            </a:lvl8pPr>
            <a:lvl9pPr marL="274685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60721" y="1828800"/>
            <a:ext cx="3886200" cy="2628900"/>
          </a:xfrm>
        </p:spPr>
        <p:txBody>
          <a:bodyPr lIns="0">
            <a:noAutofit/>
          </a:bodyPr>
          <a:lstStyle>
            <a:lvl1pPr marL="240350" indent="-240350">
              <a:buFont typeface="Wingdings" pitchFamily="2" charset="2"/>
              <a:buChar char="§"/>
              <a:defRPr sz="1800">
                <a:solidFill>
                  <a:srgbClr val="666666"/>
                </a:solidFill>
              </a:defRPr>
            </a:lvl1pPr>
            <a:lvl2pPr marL="557955" indent="-214598">
              <a:buFont typeface="Wingdings" pitchFamily="2" charset="2"/>
              <a:buChar char="§"/>
              <a:defRPr sz="1500">
                <a:solidFill>
                  <a:srgbClr val="666666"/>
                </a:solidFill>
              </a:defRPr>
            </a:lvl2pPr>
            <a:lvl3pPr marL="858391" indent="-171677">
              <a:buFont typeface="Wingdings" pitchFamily="2" charset="2"/>
              <a:buChar char="§"/>
              <a:defRPr sz="1400">
                <a:solidFill>
                  <a:srgbClr val="666666"/>
                </a:solidFill>
              </a:defRPr>
            </a:lvl3pPr>
            <a:lvl4pPr marL="1201747" indent="-171677">
              <a:buFont typeface="Wingdings" pitchFamily="2" charset="2"/>
              <a:buChar char="§"/>
              <a:defRPr sz="1200">
                <a:solidFill>
                  <a:srgbClr val="666666"/>
                </a:solidFill>
              </a:defRPr>
            </a:lvl4pPr>
            <a:lvl5pPr marL="1545104" indent="-171677">
              <a:buFont typeface="Wingdings" pitchFamily="2" charset="2"/>
              <a:buChar char="§"/>
              <a:defRPr sz="1200">
                <a:solidFill>
                  <a:srgbClr val="666666"/>
                </a:solidFill>
              </a:defRPr>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89830" y="1353741"/>
            <a:ext cx="3889375" cy="479822"/>
          </a:xfrm>
        </p:spPr>
        <p:txBody>
          <a:bodyPr lIns="0" anchor="t">
            <a:noAutofit/>
          </a:bodyPr>
          <a:lstStyle>
            <a:lvl1pPr marL="0" indent="0">
              <a:buNone/>
              <a:defRPr lang="en-US" sz="1500" b="1" kern="1200" cap="all" spc="38" baseline="0" dirty="0" smtClean="0">
                <a:solidFill>
                  <a:srgbClr val="666666"/>
                </a:solidFill>
                <a:latin typeface="Segoe UI" pitchFamily="34" charset="0"/>
                <a:ea typeface="Segoe UI" pitchFamily="34" charset="0"/>
                <a:cs typeface="Segoe UI" pitchFamily="34" charset="0"/>
              </a:defRPr>
            </a:lvl1pPr>
            <a:lvl2pPr marL="343356" indent="0">
              <a:buNone/>
              <a:defRPr sz="1500" b="1"/>
            </a:lvl2pPr>
            <a:lvl3pPr marL="686713" indent="0">
              <a:buNone/>
              <a:defRPr sz="1400" b="1"/>
            </a:lvl3pPr>
            <a:lvl4pPr marL="1030069" indent="0">
              <a:buNone/>
              <a:defRPr sz="1200" b="1"/>
            </a:lvl4pPr>
            <a:lvl5pPr marL="1373425" indent="0">
              <a:buNone/>
              <a:defRPr sz="1200" b="1"/>
            </a:lvl5pPr>
            <a:lvl6pPr marL="1716782" indent="0">
              <a:buNone/>
              <a:defRPr sz="1200" b="1"/>
            </a:lvl6pPr>
            <a:lvl7pPr marL="2060138" indent="0">
              <a:buNone/>
              <a:defRPr sz="1200" b="1"/>
            </a:lvl7pPr>
            <a:lvl8pPr marL="2403494" indent="0">
              <a:buNone/>
              <a:defRPr sz="1200" b="1"/>
            </a:lvl8pPr>
            <a:lvl9pPr marL="274685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789830" y="1828800"/>
            <a:ext cx="3889375" cy="2628900"/>
          </a:xfrm>
        </p:spPr>
        <p:txBody>
          <a:bodyPr lIns="0">
            <a:noAutofit/>
          </a:bodyPr>
          <a:lstStyle>
            <a:lvl1pPr marL="240350" indent="-240350">
              <a:buFont typeface="Wingdings" pitchFamily="2" charset="2"/>
              <a:buChar char="§"/>
              <a:defRPr sz="1800">
                <a:solidFill>
                  <a:srgbClr val="666666"/>
                </a:solidFill>
              </a:defRPr>
            </a:lvl1pPr>
            <a:lvl2pPr marL="557955" indent="-214598">
              <a:buFont typeface="Wingdings" pitchFamily="2" charset="2"/>
              <a:buChar char="§"/>
              <a:defRPr sz="1500">
                <a:solidFill>
                  <a:srgbClr val="666666"/>
                </a:solidFill>
              </a:defRPr>
            </a:lvl2pPr>
            <a:lvl3pPr marL="858391" indent="-171677">
              <a:buFont typeface="Wingdings" pitchFamily="2" charset="2"/>
              <a:buChar char="§"/>
              <a:defRPr sz="1400">
                <a:solidFill>
                  <a:srgbClr val="666666"/>
                </a:solidFill>
              </a:defRPr>
            </a:lvl3pPr>
            <a:lvl4pPr marL="1201747" indent="-171677">
              <a:buFont typeface="Wingdings" pitchFamily="2" charset="2"/>
              <a:buChar char="§"/>
              <a:defRPr sz="1200">
                <a:solidFill>
                  <a:srgbClr val="666666"/>
                </a:solidFill>
              </a:defRPr>
            </a:lvl4pPr>
            <a:lvl5pPr marL="1545104" indent="-171677">
              <a:buFont typeface="Wingdings" pitchFamily="2" charset="2"/>
              <a:buChar char="§"/>
              <a:defRPr sz="1200">
                <a:solidFill>
                  <a:srgbClr val="666666"/>
                </a:solidFill>
              </a:defRPr>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12"/>
          <p:cNvSpPr>
            <a:spLocks noGrp="1"/>
          </p:cNvSpPr>
          <p:nvPr>
            <p:ph type="body" sz="quarter" idx="13" hasCustomPrompt="1"/>
          </p:nvPr>
        </p:nvSpPr>
        <p:spPr>
          <a:xfrm>
            <a:off x="457204" y="1028702"/>
            <a:ext cx="8182513"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9" name="Title 1"/>
          <p:cNvSpPr>
            <a:spLocks noGrp="1"/>
          </p:cNvSpPr>
          <p:nvPr>
            <p:ph type="title"/>
          </p:nvPr>
        </p:nvSpPr>
        <p:spPr>
          <a:xfrm>
            <a:off x="420533" y="186928"/>
            <a:ext cx="8229600" cy="857250"/>
          </a:xfrm>
        </p:spPr>
        <p:txBody>
          <a:bodyPr lIns="0"/>
          <a:lstStyle>
            <a:lvl1pPr algn="l">
              <a:defRPr/>
            </a:lvl1pPr>
          </a:lstStyle>
          <a:p>
            <a:r>
              <a:rPr lang="en-US" smtClean="0"/>
              <a:t>Click to edit Master title style</a:t>
            </a:r>
            <a:endParaRPr lang="en-US" dirty="0"/>
          </a:p>
        </p:txBody>
      </p:sp>
      <p:sp>
        <p:nvSpPr>
          <p:cNvPr id="12" name="Date Placeholder 11"/>
          <p:cNvSpPr>
            <a:spLocks noGrp="1"/>
          </p:cNvSpPr>
          <p:nvPr>
            <p:ph type="dt" sz="half" idx="15"/>
          </p:nvPr>
        </p:nvSpPr>
        <p:spPr>
          <a:xfrm>
            <a:off x="905332" y="4743450"/>
            <a:ext cx="916071" cy="114300"/>
          </a:xfrm>
          <a:prstGeom prst="rect">
            <a:avLst/>
          </a:prstGeom>
        </p:spPr>
        <p:txBody>
          <a:bodyPr/>
          <a:lstStyle/>
          <a:p>
            <a:fld id="{939A9784-E11C-4866-94B9-8D8EADD0446E}" type="datetimeFigureOut">
              <a:rPr lang="en-US" smtClean="0"/>
              <a:pPr/>
              <a:t>6/10/2014</a:t>
            </a:fld>
            <a:endParaRPr lang="en-US"/>
          </a:p>
        </p:txBody>
      </p:sp>
      <p:sp>
        <p:nvSpPr>
          <p:cNvPr id="13" name="Slide Number Placeholder 12"/>
          <p:cNvSpPr>
            <a:spLocks noGrp="1"/>
          </p:cNvSpPr>
          <p:nvPr>
            <p:ph type="sldNum" sz="quarter" idx="16"/>
          </p:nvPr>
        </p:nvSpPr>
        <p:spPr>
          <a:xfrm>
            <a:off x="460721" y="4743450"/>
            <a:ext cx="387316" cy="114300"/>
          </a:xfrm>
          <a:prstGeom prst="rect">
            <a:avLst/>
          </a:prstGeom>
        </p:spPr>
        <p:txBody>
          <a:bodyPr/>
          <a:lstStyle/>
          <a:p>
            <a:fld id="{125F6646-975B-4C74-80DD-EF324C50A5E5}" type="slidenum">
              <a:rPr lang="en-US" smtClean="0"/>
              <a:pPr/>
              <a:t>‹#›</a:t>
            </a:fld>
            <a:endParaRPr lang="en-US"/>
          </a:p>
        </p:txBody>
      </p:sp>
      <p:sp>
        <p:nvSpPr>
          <p:cNvPr id="14" name="Footer Placeholder 13"/>
          <p:cNvSpPr>
            <a:spLocks noGrp="1"/>
          </p:cNvSpPr>
          <p:nvPr>
            <p:ph type="ftr" sz="quarter" idx="17"/>
          </p:nvPr>
        </p:nvSpPr>
        <p:spPr>
          <a:xfrm>
            <a:off x="460724" y="4846239"/>
            <a:ext cx="1360679" cy="96431"/>
          </a:xfrm>
          <a:prstGeom prst="rect">
            <a:avLst/>
          </a:prstGeom>
        </p:spPr>
        <p:txBody>
          <a:bodyPr/>
          <a:lstStyle/>
          <a:p>
            <a:endParaRPr lang="en-US"/>
          </a:p>
        </p:txBody>
      </p:sp>
      <p:sp>
        <p:nvSpPr>
          <p:cNvPr id="20" name="Text Placeholder 3"/>
          <p:cNvSpPr>
            <a:spLocks noGrp="1"/>
          </p:cNvSpPr>
          <p:nvPr>
            <p:ph type="body" sz="half" idx="18"/>
          </p:nvPr>
        </p:nvSpPr>
        <p:spPr>
          <a:xfrm>
            <a:off x="457200" y="4457700"/>
            <a:ext cx="7162800" cy="228600"/>
          </a:xfrm>
        </p:spPr>
        <p:txBody>
          <a:bodyPr>
            <a:noAutofit/>
          </a:bodyPr>
          <a:lstStyle>
            <a:lvl1pPr marL="0" indent="0">
              <a:lnSpc>
                <a:spcPts val="1352"/>
              </a:lnSpc>
              <a:spcBef>
                <a:spcPts val="0"/>
              </a:spcBef>
              <a:spcAft>
                <a:spcPts val="0"/>
              </a:spcAft>
              <a:buNone/>
              <a:defRPr sz="1100" kern="12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Tree>
    <p:extLst>
      <p:ext uri="{BB962C8B-B14F-4D97-AF65-F5344CB8AC3E}">
        <p14:creationId xmlns:p14="http://schemas.microsoft.com/office/powerpoint/2010/main" val="303986653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5" y="2258997"/>
            <a:ext cx="5849021" cy="1142621"/>
          </a:xfrm>
        </p:spPr>
        <p:txBody>
          <a:bodyPr anchor="ctr" anchorCtr="0">
            <a:noAutofit/>
          </a:bodyPr>
          <a:lstStyle>
            <a:lvl1pPr>
              <a:lnSpc>
                <a:spcPct val="90000"/>
              </a:lnSpc>
              <a:defRPr sz="3600">
                <a:latin typeface="+mn-lt"/>
              </a:defRPr>
            </a:lvl1pPr>
          </a:lstStyle>
          <a:p>
            <a:r>
              <a:rPr lang="en-US" smtClean="0"/>
              <a:t>Click to edit Master title style</a:t>
            </a:r>
            <a:endParaRPr lang="en-US" dirty="0"/>
          </a:p>
        </p:txBody>
      </p:sp>
      <p:sp>
        <p:nvSpPr>
          <p:cNvPr id="3" name="Subtitle 2"/>
          <p:cNvSpPr>
            <a:spLocks noGrp="1"/>
          </p:cNvSpPr>
          <p:nvPr>
            <p:ph type="subTitle" idx="1"/>
          </p:nvPr>
        </p:nvSpPr>
        <p:spPr>
          <a:xfrm>
            <a:off x="727663" y="3590484"/>
            <a:ext cx="5282817" cy="346249"/>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727665" y="633083"/>
            <a:ext cx="6456059" cy="1033983"/>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7500" b="0" i="0" u="none" strike="noStrike" kern="1200" cap="none" spc="-225"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dirty="0" smtClean="0"/>
              <a:t>click to…</a:t>
            </a:r>
          </a:p>
        </p:txBody>
      </p:sp>
      <p:sp>
        <p:nvSpPr>
          <p:cNvPr id="5" name="Rectangle 4"/>
          <p:cNvSpPr/>
          <p:nvPr userDrawn="1"/>
        </p:nvSpPr>
        <p:spPr>
          <a:xfrm>
            <a:off x="2" y="4925505"/>
            <a:ext cx="1262934" cy="196208"/>
          </a:xfrm>
          <a:prstGeom prst="rect">
            <a:avLst/>
          </a:prstGeom>
        </p:spPr>
        <p:txBody>
          <a:bodyPr wrap="none" lIns="68586" tIns="34294" rIns="68586" bIns="34294">
            <a:spAutoFit/>
          </a:bodyPr>
          <a:lstStyle/>
          <a:p>
            <a:r>
              <a:rPr lang="en-US" sz="800" u="none" kern="1200" dirty="0" smtClean="0">
                <a:gradFill>
                  <a:gsLst>
                    <a:gs pos="0">
                      <a:schemeClr val="tx1"/>
                    </a:gs>
                    <a:gs pos="86000">
                      <a:schemeClr val="tx1"/>
                    </a:gs>
                  </a:gsLst>
                  <a:lin ang="5400000" scaled="0"/>
                </a:gradFill>
                <a:effectLst/>
                <a:latin typeface="Segoe UI" pitchFamily="34" charset="0"/>
                <a:ea typeface="Segoe UI" pitchFamily="34" charset="0"/>
                <a:cs typeface="Segoe UI" pitchFamily="34" charset="0"/>
              </a:rPr>
              <a:t>www.buildwindows.com</a:t>
            </a:r>
            <a:endParaRPr lang="en-US" sz="800" u="none" kern="1200" dirty="0">
              <a:gradFill>
                <a:gsLst>
                  <a:gs pos="0">
                    <a:schemeClr val="tx1"/>
                  </a:gs>
                  <a:gs pos="86000">
                    <a:schemeClr val="tx1"/>
                  </a:gs>
                </a:gsLst>
                <a:lin ang="5400000" scaled="0"/>
              </a:gradFill>
              <a:effectLst/>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55557228"/>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wo column on three column grid (right)">
    <p:spTree>
      <p:nvGrpSpPr>
        <p:cNvPr id="1" name=""/>
        <p:cNvGrpSpPr/>
        <p:nvPr/>
      </p:nvGrpSpPr>
      <p:grpSpPr>
        <a:xfrm>
          <a:off x="0" y="0"/>
          <a:ext cx="0" cy="0"/>
          <a:chOff x="0" y="0"/>
          <a:chExt cx="0" cy="0"/>
        </a:xfrm>
      </p:grpSpPr>
      <p:sp>
        <p:nvSpPr>
          <p:cNvPr id="14" name="Content Placeholder 3"/>
          <p:cNvSpPr>
            <a:spLocks noGrp="1"/>
          </p:cNvSpPr>
          <p:nvPr>
            <p:ph sz="half" idx="14"/>
          </p:nvPr>
        </p:nvSpPr>
        <p:spPr>
          <a:xfrm>
            <a:off x="3368280" y="1353743"/>
            <a:ext cx="5328131" cy="3103959"/>
          </a:xfrm>
        </p:spPr>
        <p:txBody>
          <a:bodyPr lIns="0">
            <a:noAutofit/>
          </a:bodyPr>
          <a:lstStyle>
            <a:lvl1pPr marL="257517" indent="-257517">
              <a:buFont typeface="Wingdings" pitchFamily="2" charset="2"/>
              <a:buChar char="§"/>
              <a:defRPr lang="en-US" sz="1800" kern="1200" dirty="0" smtClean="0">
                <a:solidFill>
                  <a:srgbClr val="666666"/>
                </a:solidFill>
                <a:latin typeface="Segoe UI" pitchFamily="34" charset="0"/>
                <a:ea typeface="Segoe UI" pitchFamily="34" charset="0"/>
                <a:cs typeface="Segoe UI" pitchFamily="34" charset="0"/>
              </a:defRPr>
            </a:lvl1pPr>
            <a:lvl2pPr marL="557955" indent="-214598">
              <a:buFont typeface="Wingdings" pitchFamily="2" charset="2"/>
              <a:buChar char="§"/>
              <a:defRPr sz="1500">
                <a:solidFill>
                  <a:srgbClr val="666666"/>
                </a:solidFill>
              </a:defRPr>
            </a:lvl2pPr>
            <a:lvl3pPr marL="858391" indent="-171677">
              <a:buFont typeface="Wingdings" pitchFamily="2" charset="2"/>
              <a:buChar char="§"/>
              <a:defRPr sz="1500">
                <a:solidFill>
                  <a:srgbClr val="666666"/>
                </a:solidFill>
              </a:defRPr>
            </a:lvl3pPr>
            <a:lvl4pPr marL="1201747" indent="-171677">
              <a:buFont typeface="Wingdings" pitchFamily="2" charset="2"/>
              <a:buChar char="§"/>
              <a:defRPr sz="1400">
                <a:solidFill>
                  <a:srgbClr val="666666"/>
                </a:solidFill>
              </a:defRPr>
            </a:lvl4pPr>
            <a:lvl5pPr marL="1545104" indent="-171677">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marL="240350" lvl="0"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Click to edit Master text styles</a:t>
            </a:r>
          </a:p>
          <a:p>
            <a:pPr marL="240350" lvl="1"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Second level</a:t>
            </a:r>
          </a:p>
          <a:p>
            <a:pPr marL="240350" lvl="2"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Third level</a:t>
            </a:r>
          </a:p>
          <a:p>
            <a:pPr marL="240350" lvl="3"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Fourth level</a:t>
            </a:r>
          </a:p>
          <a:p>
            <a:pPr marL="240350" lvl="4"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Fifth level</a:t>
            </a:r>
            <a:endParaRPr lang="en-US" dirty="0"/>
          </a:p>
        </p:txBody>
      </p:sp>
      <p:sp>
        <p:nvSpPr>
          <p:cNvPr id="13" name="Content Placeholder 3"/>
          <p:cNvSpPr>
            <a:spLocks noGrp="1"/>
          </p:cNvSpPr>
          <p:nvPr>
            <p:ph sz="half" idx="15"/>
          </p:nvPr>
        </p:nvSpPr>
        <p:spPr>
          <a:xfrm>
            <a:off x="465498" y="1353743"/>
            <a:ext cx="2463545" cy="3103959"/>
          </a:xfrm>
        </p:spPr>
        <p:txBody>
          <a:bodyPr lIns="0">
            <a:noAutofit/>
          </a:bodyPr>
          <a:lstStyle>
            <a:lvl1pPr marL="257517" indent="-257517">
              <a:buFont typeface="Wingdings" pitchFamily="2" charset="2"/>
              <a:buChar char="§"/>
              <a:defRPr lang="en-US" sz="1800" kern="1200" dirty="0" smtClean="0">
                <a:solidFill>
                  <a:srgbClr val="666666"/>
                </a:solidFill>
                <a:latin typeface="Segoe UI" pitchFamily="34" charset="0"/>
                <a:ea typeface="Segoe UI" pitchFamily="34" charset="0"/>
                <a:cs typeface="Segoe UI" pitchFamily="34" charset="0"/>
              </a:defRPr>
            </a:lvl1pPr>
            <a:lvl2pPr marL="557955" indent="-214598">
              <a:buFont typeface="Wingdings" pitchFamily="2" charset="2"/>
              <a:buChar char="§"/>
              <a:defRPr sz="1500">
                <a:solidFill>
                  <a:srgbClr val="666666"/>
                </a:solidFill>
              </a:defRPr>
            </a:lvl2pPr>
            <a:lvl3pPr marL="858391" indent="-171677">
              <a:buFont typeface="Wingdings" pitchFamily="2" charset="2"/>
              <a:buChar char="§"/>
              <a:defRPr sz="1500">
                <a:solidFill>
                  <a:srgbClr val="666666"/>
                </a:solidFill>
              </a:defRPr>
            </a:lvl3pPr>
            <a:lvl4pPr marL="1201747" indent="-171677">
              <a:buFont typeface="Wingdings" pitchFamily="2" charset="2"/>
              <a:buChar char="§"/>
              <a:defRPr sz="1400">
                <a:solidFill>
                  <a:srgbClr val="666666"/>
                </a:solidFill>
              </a:defRPr>
            </a:lvl4pPr>
            <a:lvl5pPr marL="1545104" indent="-171677">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marL="240350" lvl="0"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Click to edit Master text styles</a:t>
            </a:r>
          </a:p>
          <a:p>
            <a:pPr marL="240350" lvl="1"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Second level</a:t>
            </a:r>
          </a:p>
          <a:p>
            <a:pPr marL="240350" lvl="2"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Third level</a:t>
            </a:r>
          </a:p>
          <a:p>
            <a:pPr marL="240350" lvl="3"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Fourth level</a:t>
            </a:r>
          </a:p>
          <a:p>
            <a:pPr marL="240350" lvl="4"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Fifth level</a:t>
            </a:r>
            <a:endParaRPr lang="en-US" dirty="0"/>
          </a:p>
        </p:txBody>
      </p:sp>
      <p:sp>
        <p:nvSpPr>
          <p:cNvPr id="15"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9"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9" name="Date Placeholder 8"/>
          <p:cNvSpPr>
            <a:spLocks noGrp="1"/>
          </p:cNvSpPr>
          <p:nvPr>
            <p:ph type="dt" sz="half" idx="16"/>
          </p:nvPr>
        </p:nvSpPr>
        <p:spPr>
          <a:xfrm>
            <a:off x="905332" y="4743450"/>
            <a:ext cx="916071" cy="114300"/>
          </a:xfrm>
          <a:prstGeom prst="rect">
            <a:avLst/>
          </a:prstGeom>
        </p:spPr>
        <p:txBody>
          <a:bodyPr/>
          <a:lstStyle/>
          <a:p>
            <a:fld id="{939A9784-E11C-4866-94B9-8D8EADD0446E}" type="datetimeFigureOut">
              <a:rPr lang="en-US" smtClean="0"/>
              <a:pPr/>
              <a:t>6/10/2014</a:t>
            </a:fld>
            <a:endParaRPr lang="en-US"/>
          </a:p>
        </p:txBody>
      </p:sp>
      <p:sp>
        <p:nvSpPr>
          <p:cNvPr id="10" name="Slide Number Placeholder 9"/>
          <p:cNvSpPr>
            <a:spLocks noGrp="1"/>
          </p:cNvSpPr>
          <p:nvPr>
            <p:ph type="sldNum" sz="quarter" idx="17"/>
          </p:nvPr>
        </p:nvSpPr>
        <p:spPr>
          <a:xfrm>
            <a:off x="460721" y="4743450"/>
            <a:ext cx="387316" cy="114300"/>
          </a:xfrm>
          <a:prstGeom prst="rect">
            <a:avLst/>
          </a:prstGeom>
        </p:spPr>
        <p:txBody>
          <a:bodyPr/>
          <a:lstStyle/>
          <a:p>
            <a:fld id="{125F6646-975B-4C74-80DD-EF324C50A5E5}" type="slidenum">
              <a:rPr lang="en-US" smtClean="0"/>
              <a:pPr/>
              <a:t>‹#›</a:t>
            </a:fld>
            <a:endParaRPr lang="en-US"/>
          </a:p>
        </p:txBody>
      </p:sp>
      <p:sp>
        <p:nvSpPr>
          <p:cNvPr id="11" name="Footer Placeholder 10"/>
          <p:cNvSpPr>
            <a:spLocks noGrp="1"/>
          </p:cNvSpPr>
          <p:nvPr>
            <p:ph type="ftr" sz="quarter" idx="18"/>
          </p:nvPr>
        </p:nvSpPr>
        <p:spPr>
          <a:xfrm>
            <a:off x="460724" y="4846239"/>
            <a:ext cx="1360679" cy="96431"/>
          </a:xfrm>
          <a:prstGeom prst="rect">
            <a:avLst/>
          </a:prstGeom>
        </p:spPr>
        <p:txBody>
          <a:bodyPr/>
          <a:lstStyle/>
          <a:p>
            <a:endParaRPr lang="en-US"/>
          </a:p>
        </p:txBody>
      </p:sp>
      <p:sp>
        <p:nvSpPr>
          <p:cNvPr id="16"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Tree>
    <p:extLst>
      <p:ext uri="{BB962C8B-B14F-4D97-AF65-F5344CB8AC3E}">
        <p14:creationId xmlns:p14="http://schemas.microsoft.com/office/powerpoint/2010/main" val="3223547286"/>
      </p:ext>
    </p:extLst>
  </p:cSld>
  <p:clrMapOvr>
    <a:masterClrMapping/>
  </p:clrMapOvr>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wo column on three column grid with headers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60724" y="1353741"/>
            <a:ext cx="2468319" cy="479822"/>
          </a:xfrm>
        </p:spPr>
        <p:txBody>
          <a:bodyPr lIns="0" anchor="t">
            <a:noAutofit/>
          </a:bodyPr>
          <a:lstStyle>
            <a:lvl1pPr marL="0" indent="0">
              <a:buNone/>
              <a:defRPr sz="1500" b="1" cap="all" spc="38" baseline="0">
                <a:solidFill>
                  <a:srgbClr val="666666"/>
                </a:solidFill>
                <a:latin typeface="Segoe UI" pitchFamily="34" charset="0"/>
                <a:ea typeface="Segoe UI" pitchFamily="34" charset="0"/>
                <a:cs typeface="Segoe UI" pitchFamily="34" charset="0"/>
              </a:defRPr>
            </a:lvl1pPr>
            <a:lvl2pPr marL="343356" indent="0">
              <a:buNone/>
              <a:defRPr sz="1500" b="1"/>
            </a:lvl2pPr>
            <a:lvl3pPr marL="686713" indent="0">
              <a:buNone/>
              <a:defRPr sz="1400" b="1"/>
            </a:lvl3pPr>
            <a:lvl4pPr marL="1030069" indent="0">
              <a:buNone/>
              <a:defRPr sz="1200" b="1"/>
            </a:lvl4pPr>
            <a:lvl5pPr marL="1373425" indent="0">
              <a:buNone/>
              <a:defRPr sz="1200" b="1"/>
            </a:lvl5pPr>
            <a:lvl6pPr marL="1716782" indent="0">
              <a:buNone/>
              <a:defRPr sz="1200" b="1"/>
            </a:lvl6pPr>
            <a:lvl7pPr marL="2060138" indent="0">
              <a:buNone/>
              <a:defRPr sz="1200" b="1"/>
            </a:lvl7pPr>
            <a:lvl8pPr marL="2403494" indent="0">
              <a:buNone/>
              <a:defRPr sz="1200" b="1"/>
            </a:lvl8pPr>
            <a:lvl9pPr marL="2746850" indent="0">
              <a:buNone/>
              <a:defRPr sz="1200" b="1"/>
            </a:lvl9pPr>
          </a:lstStyle>
          <a:p>
            <a:pPr lvl="0"/>
            <a:r>
              <a:rPr lang="en-US" dirty="0" smtClean="0"/>
              <a:t>Click to Edit Headline</a:t>
            </a:r>
          </a:p>
        </p:txBody>
      </p:sp>
      <p:sp>
        <p:nvSpPr>
          <p:cNvPr id="5" name="Text Placeholder 4"/>
          <p:cNvSpPr>
            <a:spLocks noGrp="1"/>
          </p:cNvSpPr>
          <p:nvPr>
            <p:ph type="body" sz="quarter" idx="3" hasCustomPrompt="1"/>
          </p:nvPr>
        </p:nvSpPr>
        <p:spPr>
          <a:xfrm>
            <a:off x="3368277" y="1353741"/>
            <a:ext cx="5334000" cy="479822"/>
          </a:xfrm>
        </p:spPr>
        <p:txBody>
          <a:bodyPr lIns="0" anchor="t">
            <a:noAutofit/>
          </a:bodyPr>
          <a:lstStyle>
            <a:lvl1pPr marL="0" indent="0">
              <a:buNone/>
              <a:defRPr lang="en-US" sz="1500" b="1" kern="1200" cap="all" spc="38" baseline="0" dirty="0" smtClean="0">
                <a:solidFill>
                  <a:srgbClr val="666666"/>
                </a:solidFill>
                <a:latin typeface="Segoe UI" pitchFamily="34" charset="0"/>
                <a:ea typeface="Segoe UI" pitchFamily="34" charset="0"/>
                <a:cs typeface="Segoe UI" pitchFamily="34" charset="0"/>
              </a:defRPr>
            </a:lvl1pPr>
            <a:lvl2pPr marL="343356" indent="0">
              <a:buNone/>
              <a:defRPr sz="1500" b="1"/>
            </a:lvl2pPr>
            <a:lvl3pPr marL="686713" indent="0">
              <a:buNone/>
              <a:defRPr sz="1400" b="1"/>
            </a:lvl3pPr>
            <a:lvl4pPr marL="1030069" indent="0">
              <a:buNone/>
              <a:defRPr sz="1200" b="1"/>
            </a:lvl4pPr>
            <a:lvl5pPr marL="1373425" indent="0">
              <a:buNone/>
              <a:defRPr sz="1200" b="1"/>
            </a:lvl5pPr>
            <a:lvl6pPr marL="1716782" indent="0">
              <a:buNone/>
              <a:defRPr sz="1200" b="1"/>
            </a:lvl6pPr>
            <a:lvl7pPr marL="2060138" indent="0">
              <a:buNone/>
              <a:defRPr sz="1200" b="1"/>
            </a:lvl7pPr>
            <a:lvl8pPr marL="2403494" indent="0">
              <a:buNone/>
              <a:defRPr sz="1200" b="1"/>
            </a:lvl8pPr>
            <a:lvl9pPr marL="2746850" indent="0">
              <a:buNone/>
              <a:defRPr sz="1200" b="1"/>
            </a:lvl9pPr>
          </a:lstStyle>
          <a:p>
            <a:pPr lvl="0"/>
            <a:r>
              <a:rPr lang="en-US" dirty="0" smtClean="0"/>
              <a:t>Click to edit Headline</a:t>
            </a:r>
          </a:p>
        </p:txBody>
      </p:sp>
      <p:sp>
        <p:nvSpPr>
          <p:cNvPr id="16" name="Content Placeholder 3"/>
          <p:cNvSpPr>
            <a:spLocks noGrp="1"/>
          </p:cNvSpPr>
          <p:nvPr>
            <p:ph sz="half" idx="14"/>
          </p:nvPr>
        </p:nvSpPr>
        <p:spPr>
          <a:xfrm>
            <a:off x="3368280" y="1828800"/>
            <a:ext cx="5328131" cy="2628900"/>
          </a:xfrm>
        </p:spPr>
        <p:txBody>
          <a:bodyPr lIns="0">
            <a:noAutofit/>
          </a:bodyPr>
          <a:lstStyle>
            <a:lvl1pPr marL="257517" indent="-257517">
              <a:buFont typeface="Wingdings" pitchFamily="2" charset="2"/>
              <a:buChar char="§"/>
              <a:defRPr lang="en-US" sz="1800" kern="1200" dirty="0" smtClean="0">
                <a:solidFill>
                  <a:srgbClr val="666666"/>
                </a:solidFill>
                <a:latin typeface="Segoe UI" pitchFamily="34" charset="0"/>
                <a:ea typeface="Segoe UI" pitchFamily="34" charset="0"/>
                <a:cs typeface="Segoe UI" pitchFamily="34" charset="0"/>
              </a:defRPr>
            </a:lvl1pPr>
            <a:lvl2pPr marL="557955" indent="-214598">
              <a:buFont typeface="Wingdings" pitchFamily="2" charset="2"/>
              <a:buChar char="§"/>
              <a:defRPr sz="1500">
                <a:solidFill>
                  <a:srgbClr val="666666"/>
                </a:solidFill>
              </a:defRPr>
            </a:lvl2pPr>
            <a:lvl3pPr marL="858391" indent="-171677">
              <a:buFont typeface="Wingdings" pitchFamily="2" charset="2"/>
              <a:buChar char="§"/>
              <a:defRPr sz="1500">
                <a:solidFill>
                  <a:srgbClr val="666666"/>
                </a:solidFill>
              </a:defRPr>
            </a:lvl3pPr>
            <a:lvl4pPr marL="1201747" indent="-171677">
              <a:buFont typeface="Wingdings" pitchFamily="2" charset="2"/>
              <a:buChar char="§"/>
              <a:defRPr sz="1400">
                <a:solidFill>
                  <a:srgbClr val="666666"/>
                </a:solidFill>
              </a:defRPr>
            </a:lvl4pPr>
            <a:lvl5pPr marL="1545104" indent="-171677">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marL="240350" lvl="0"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Click to edit Master text styles</a:t>
            </a:r>
          </a:p>
          <a:p>
            <a:pPr marL="240350" lvl="1"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Second level</a:t>
            </a:r>
          </a:p>
          <a:p>
            <a:pPr marL="240350" lvl="2"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Third level</a:t>
            </a:r>
          </a:p>
          <a:p>
            <a:pPr marL="240350" lvl="3"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Fourth level</a:t>
            </a:r>
          </a:p>
          <a:p>
            <a:pPr marL="240350" lvl="4"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Fifth level</a:t>
            </a:r>
            <a:endParaRPr lang="en-US" dirty="0"/>
          </a:p>
        </p:txBody>
      </p:sp>
      <p:sp>
        <p:nvSpPr>
          <p:cNvPr id="15" name="Content Placeholder 3"/>
          <p:cNvSpPr>
            <a:spLocks noGrp="1"/>
          </p:cNvSpPr>
          <p:nvPr>
            <p:ph sz="half" idx="15"/>
          </p:nvPr>
        </p:nvSpPr>
        <p:spPr>
          <a:xfrm>
            <a:off x="465498" y="1828800"/>
            <a:ext cx="2463545" cy="2628900"/>
          </a:xfrm>
        </p:spPr>
        <p:txBody>
          <a:bodyPr lIns="0">
            <a:noAutofit/>
          </a:bodyPr>
          <a:lstStyle>
            <a:lvl1pPr marL="257517" indent="-257517">
              <a:buFont typeface="Wingdings" pitchFamily="2" charset="2"/>
              <a:buChar char="§"/>
              <a:defRPr lang="en-US" sz="1800" kern="1200" dirty="0" smtClean="0">
                <a:solidFill>
                  <a:srgbClr val="666666"/>
                </a:solidFill>
                <a:latin typeface="Segoe UI" pitchFamily="34" charset="0"/>
                <a:ea typeface="Segoe UI" pitchFamily="34" charset="0"/>
                <a:cs typeface="Segoe UI" pitchFamily="34" charset="0"/>
              </a:defRPr>
            </a:lvl1pPr>
            <a:lvl2pPr marL="557955" indent="-214598">
              <a:buFont typeface="Wingdings" pitchFamily="2" charset="2"/>
              <a:buChar char="§"/>
              <a:defRPr sz="1500">
                <a:solidFill>
                  <a:srgbClr val="666666"/>
                </a:solidFill>
              </a:defRPr>
            </a:lvl2pPr>
            <a:lvl3pPr marL="858391" indent="-171677">
              <a:buFont typeface="Wingdings" pitchFamily="2" charset="2"/>
              <a:buChar char="§"/>
              <a:defRPr sz="1500">
                <a:solidFill>
                  <a:srgbClr val="666666"/>
                </a:solidFill>
              </a:defRPr>
            </a:lvl3pPr>
            <a:lvl4pPr marL="1201747" indent="-171677">
              <a:buFont typeface="Wingdings" pitchFamily="2" charset="2"/>
              <a:buChar char="§"/>
              <a:defRPr sz="1400">
                <a:solidFill>
                  <a:srgbClr val="666666"/>
                </a:solidFill>
              </a:defRPr>
            </a:lvl4pPr>
            <a:lvl5pPr marL="1545104" indent="-171677">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marL="240350" lvl="0"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Click to edit Master text styles</a:t>
            </a:r>
          </a:p>
          <a:p>
            <a:pPr marL="240350" lvl="1"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Second level</a:t>
            </a:r>
          </a:p>
          <a:p>
            <a:pPr marL="240350" lvl="2"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Third level</a:t>
            </a:r>
          </a:p>
          <a:p>
            <a:pPr marL="240350" lvl="3"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Fourth level</a:t>
            </a:r>
          </a:p>
          <a:p>
            <a:pPr marL="240350" lvl="4"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Fifth level</a:t>
            </a:r>
            <a:endParaRPr lang="en-US" dirty="0"/>
          </a:p>
        </p:txBody>
      </p:sp>
      <p:sp>
        <p:nvSpPr>
          <p:cNvPr id="13"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17"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2" name="Date Placeholder 11"/>
          <p:cNvSpPr>
            <a:spLocks noGrp="1"/>
          </p:cNvSpPr>
          <p:nvPr>
            <p:ph type="dt" sz="half" idx="16"/>
          </p:nvPr>
        </p:nvSpPr>
        <p:spPr>
          <a:xfrm>
            <a:off x="905332" y="4743450"/>
            <a:ext cx="916071" cy="114300"/>
          </a:xfrm>
          <a:prstGeom prst="rect">
            <a:avLst/>
          </a:prstGeom>
        </p:spPr>
        <p:txBody>
          <a:bodyPr/>
          <a:lstStyle/>
          <a:p>
            <a:fld id="{939A9784-E11C-4866-94B9-8D8EADD0446E}" type="datetimeFigureOut">
              <a:rPr lang="en-US" smtClean="0"/>
              <a:pPr/>
              <a:t>6/10/2014</a:t>
            </a:fld>
            <a:endParaRPr lang="en-US"/>
          </a:p>
        </p:txBody>
      </p:sp>
      <p:sp>
        <p:nvSpPr>
          <p:cNvPr id="14" name="Slide Number Placeholder 13"/>
          <p:cNvSpPr>
            <a:spLocks noGrp="1"/>
          </p:cNvSpPr>
          <p:nvPr>
            <p:ph type="sldNum" sz="quarter" idx="17"/>
          </p:nvPr>
        </p:nvSpPr>
        <p:spPr>
          <a:xfrm>
            <a:off x="460721" y="4743450"/>
            <a:ext cx="387316" cy="114300"/>
          </a:xfrm>
          <a:prstGeom prst="rect">
            <a:avLst/>
          </a:prstGeom>
        </p:spPr>
        <p:txBody>
          <a:bodyPr/>
          <a:lstStyle/>
          <a:p>
            <a:fld id="{125F6646-975B-4C74-80DD-EF324C50A5E5}" type="slidenum">
              <a:rPr lang="en-US" smtClean="0"/>
              <a:pPr/>
              <a:t>‹#›</a:t>
            </a:fld>
            <a:endParaRPr lang="en-US"/>
          </a:p>
        </p:txBody>
      </p:sp>
      <p:sp>
        <p:nvSpPr>
          <p:cNvPr id="21" name="Footer Placeholder 20"/>
          <p:cNvSpPr>
            <a:spLocks noGrp="1"/>
          </p:cNvSpPr>
          <p:nvPr>
            <p:ph type="ftr" sz="quarter" idx="18"/>
          </p:nvPr>
        </p:nvSpPr>
        <p:spPr>
          <a:xfrm>
            <a:off x="460724" y="4846239"/>
            <a:ext cx="1360679" cy="96431"/>
          </a:xfrm>
          <a:prstGeom prst="rect">
            <a:avLst/>
          </a:prstGeom>
        </p:spPr>
        <p:txBody>
          <a:bodyPr/>
          <a:lstStyle/>
          <a:p>
            <a:endParaRPr lang="en-US"/>
          </a:p>
        </p:txBody>
      </p:sp>
      <p:sp>
        <p:nvSpPr>
          <p:cNvPr id="22"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Tree>
    <p:extLst>
      <p:ext uri="{BB962C8B-B14F-4D97-AF65-F5344CB8AC3E}">
        <p14:creationId xmlns:p14="http://schemas.microsoft.com/office/powerpoint/2010/main" val="257283015"/>
      </p:ext>
    </p:extLst>
  </p:cSld>
  <p:clrMapOvr>
    <a:masterClrMapping/>
  </p:clrMapOvr>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wo column on three column grid (left)">
    <p:spTree>
      <p:nvGrpSpPr>
        <p:cNvPr id="1" name=""/>
        <p:cNvGrpSpPr/>
        <p:nvPr/>
      </p:nvGrpSpPr>
      <p:grpSpPr>
        <a:xfrm>
          <a:off x="0" y="0"/>
          <a:ext cx="0" cy="0"/>
          <a:chOff x="0" y="0"/>
          <a:chExt cx="0" cy="0"/>
        </a:xfrm>
      </p:grpSpPr>
      <p:sp>
        <p:nvSpPr>
          <p:cNvPr id="14" name="Content Placeholder 3"/>
          <p:cNvSpPr>
            <a:spLocks noGrp="1"/>
          </p:cNvSpPr>
          <p:nvPr>
            <p:ph sz="half" idx="16"/>
          </p:nvPr>
        </p:nvSpPr>
        <p:spPr>
          <a:xfrm>
            <a:off x="6251961" y="1353743"/>
            <a:ext cx="2433753" cy="3103959"/>
          </a:xfrm>
        </p:spPr>
        <p:txBody>
          <a:bodyPr lIns="0">
            <a:noAutofit/>
          </a:bodyPr>
          <a:lstStyle>
            <a:lvl1pPr marL="257517" indent="-257517">
              <a:buFont typeface="Wingdings" pitchFamily="2" charset="2"/>
              <a:buChar char="§"/>
              <a:defRPr lang="en-US" sz="1800" kern="1200" dirty="0" smtClean="0">
                <a:solidFill>
                  <a:srgbClr val="666666"/>
                </a:solidFill>
                <a:latin typeface="Segoe UI" pitchFamily="34" charset="0"/>
                <a:ea typeface="Segoe UI" pitchFamily="34" charset="0"/>
                <a:cs typeface="Segoe UI" pitchFamily="34" charset="0"/>
              </a:defRPr>
            </a:lvl1pPr>
            <a:lvl2pPr marL="557955" indent="-214598">
              <a:buFont typeface="Wingdings" pitchFamily="2" charset="2"/>
              <a:buChar char="§"/>
              <a:defRPr sz="1500">
                <a:solidFill>
                  <a:srgbClr val="666666"/>
                </a:solidFill>
              </a:defRPr>
            </a:lvl2pPr>
            <a:lvl3pPr marL="858391" indent="-171677">
              <a:buFont typeface="Wingdings" pitchFamily="2" charset="2"/>
              <a:buChar char="§"/>
              <a:defRPr sz="1500">
                <a:solidFill>
                  <a:srgbClr val="666666"/>
                </a:solidFill>
              </a:defRPr>
            </a:lvl3pPr>
            <a:lvl4pPr marL="1201747" indent="-171677">
              <a:buFont typeface="Wingdings" pitchFamily="2" charset="2"/>
              <a:buChar char="§"/>
              <a:defRPr sz="1400">
                <a:solidFill>
                  <a:srgbClr val="666666"/>
                </a:solidFill>
              </a:defRPr>
            </a:lvl4pPr>
            <a:lvl5pPr marL="1545104" indent="-171677">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marL="240350" lvl="0"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Click to edit Master text styles</a:t>
            </a:r>
          </a:p>
          <a:p>
            <a:pPr marL="240350" lvl="1"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Second level</a:t>
            </a:r>
          </a:p>
          <a:p>
            <a:pPr marL="240350" lvl="2"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Third level</a:t>
            </a:r>
          </a:p>
          <a:p>
            <a:pPr marL="240350" lvl="3"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Fourth level</a:t>
            </a:r>
          </a:p>
          <a:p>
            <a:pPr marL="240350" lvl="4"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Fifth level</a:t>
            </a:r>
            <a:endParaRPr lang="en-US" dirty="0"/>
          </a:p>
        </p:txBody>
      </p:sp>
      <p:sp>
        <p:nvSpPr>
          <p:cNvPr id="15" name="Content Placeholder 3"/>
          <p:cNvSpPr>
            <a:spLocks noGrp="1"/>
          </p:cNvSpPr>
          <p:nvPr>
            <p:ph sz="half" idx="15"/>
          </p:nvPr>
        </p:nvSpPr>
        <p:spPr>
          <a:xfrm>
            <a:off x="465328" y="1353743"/>
            <a:ext cx="5346202" cy="3103959"/>
          </a:xfrm>
        </p:spPr>
        <p:txBody>
          <a:bodyPr lIns="0">
            <a:noAutofit/>
          </a:bodyPr>
          <a:lstStyle>
            <a:lvl1pPr marL="257517" indent="-257517">
              <a:buFont typeface="Wingdings" pitchFamily="2" charset="2"/>
              <a:buChar char="§"/>
              <a:defRPr lang="en-US" sz="1800" kern="1200" dirty="0" smtClean="0">
                <a:solidFill>
                  <a:srgbClr val="666666"/>
                </a:solidFill>
                <a:latin typeface="Segoe UI" pitchFamily="34" charset="0"/>
                <a:ea typeface="Segoe UI" pitchFamily="34" charset="0"/>
                <a:cs typeface="Segoe UI" pitchFamily="34" charset="0"/>
              </a:defRPr>
            </a:lvl1pPr>
            <a:lvl2pPr marL="557955" indent="-214598">
              <a:buFont typeface="Wingdings" pitchFamily="2" charset="2"/>
              <a:buChar char="§"/>
              <a:defRPr sz="1500">
                <a:solidFill>
                  <a:srgbClr val="666666"/>
                </a:solidFill>
              </a:defRPr>
            </a:lvl2pPr>
            <a:lvl3pPr marL="858391" indent="-171677">
              <a:buFont typeface="Wingdings" pitchFamily="2" charset="2"/>
              <a:buChar char="§"/>
              <a:defRPr sz="1500">
                <a:solidFill>
                  <a:srgbClr val="666666"/>
                </a:solidFill>
              </a:defRPr>
            </a:lvl3pPr>
            <a:lvl4pPr marL="1201747" indent="-171677">
              <a:buFont typeface="Wingdings" pitchFamily="2" charset="2"/>
              <a:buChar char="§"/>
              <a:defRPr sz="1400">
                <a:solidFill>
                  <a:srgbClr val="666666"/>
                </a:solidFill>
              </a:defRPr>
            </a:lvl4pPr>
            <a:lvl5pPr marL="1545104" indent="-171677">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marL="240350" lvl="0"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Click to edit Master text styles</a:t>
            </a:r>
          </a:p>
          <a:p>
            <a:pPr marL="240350" lvl="1"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Second level</a:t>
            </a:r>
          </a:p>
          <a:p>
            <a:pPr marL="240350" lvl="2"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Third level</a:t>
            </a:r>
          </a:p>
          <a:p>
            <a:pPr marL="240350" lvl="3"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Fourth level</a:t>
            </a:r>
          </a:p>
          <a:p>
            <a:pPr marL="240350" lvl="4"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Fifth level</a:t>
            </a:r>
            <a:endParaRPr lang="en-US" dirty="0"/>
          </a:p>
        </p:txBody>
      </p:sp>
      <p:sp>
        <p:nvSpPr>
          <p:cNvPr id="13"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9"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10" name="Date Placeholder 9"/>
          <p:cNvSpPr>
            <a:spLocks noGrp="1"/>
          </p:cNvSpPr>
          <p:nvPr>
            <p:ph type="dt" sz="half" idx="17"/>
          </p:nvPr>
        </p:nvSpPr>
        <p:spPr>
          <a:xfrm>
            <a:off x="905332" y="4743450"/>
            <a:ext cx="916071" cy="114300"/>
          </a:xfrm>
          <a:prstGeom prst="rect">
            <a:avLst/>
          </a:prstGeom>
        </p:spPr>
        <p:txBody>
          <a:bodyPr/>
          <a:lstStyle/>
          <a:p>
            <a:fld id="{939A9784-E11C-4866-94B9-8D8EADD0446E}" type="datetimeFigureOut">
              <a:rPr lang="en-US" smtClean="0"/>
              <a:pPr/>
              <a:t>6/10/2014</a:t>
            </a:fld>
            <a:endParaRPr lang="en-US"/>
          </a:p>
        </p:txBody>
      </p:sp>
      <p:sp>
        <p:nvSpPr>
          <p:cNvPr id="11" name="Slide Number Placeholder 10"/>
          <p:cNvSpPr>
            <a:spLocks noGrp="1"/>
          </p:cNvSpPr>
          <p:nvPr>
            <p:ph type="sldNum" sz="quarter" idx="18"/>
          </p:nvPr>
        </p:nvSpPr>
        <p:spPr>
          <a:xfrm>
            <a:off x="460721" y="4743450"/>
            <a:ext cx="387316" cy="114300"/>
          </a:xfrm>
          <a:prstGeom prst="rect">
            <a:avLst/>
          </a:prstGeom>
        </p:spPr>
        <p:txBody>
          <a:bodyPr/>
          <a:lstStyle/>
          <a:p>
            <a:fld id="{125F6646-975B-4C74-80DD-EF324C50A5E5}" type="slidenum">
              <a:rPr lang="en-US" smtClean="0"/>
              <a:pPr/>
              <a:t>‹#›</a:t>
            </a:fld>
            <a:endParaRPr lang="en-US"/>
          </a:p>
        </p:txBody>
      </p:sp>
      <p:sp>
        <p:nvSpPr>
          <p:cNvPr id="12" name="Footer Placeholder 11"/>
          <p:cNvSpPr>
            <a:spLocks noGrp="1"/>
          </p:cNvSpPr>
          <p:nvPr>
            <p:ph type="ftr" sz="quarter" idx="19"/>
          </p:nvPr>
        </p:nvSpPr>
        <p:spPr>
          <a:xfrm>
            <a:off x="460724" y="4846239"/>
            <a:ext cx="1360679" cy="96431"/>
          </a:xfrm>
          <a:prstGeom prst="rect">
            <a:avLst/>
          </a:prstGeom>
        </p:spPr>
        <p:txBody>
          <a:bodyPr/>
          <a:lstStyle/>
          <a:p>
            <a:endParaRPr lang="en-US"/>
          </a:p>
        </p:txBody>
      </p:sp>
      <p:sp>
        <p:nvSpPr>
          <p:cNvPr id="20"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Tree>
    <p:extLst>
      <p:ext uri="{BB962C8B-B14F-4D97-AF65-F5344CB8AC3E}">
        <p14:creationId xmlns:p14="http://schemas.microsoft.com/office/powerpoint/2010/main" val="1604650113"/>
      </p:ext>
    </p:extLst>
  </p:cSld>
  <p:clrMapOvr>
    <a:masterClrMapping/>
  </p:clrMapOvr>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wo column on three column grid with headers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60721" y="1353741"/>
            <a:ext cx="5334000" cy="479822"/>
          </a:xfrm>
        </p:spPr>
        <p:txBody>
          <a:bodyPr anchor="t">
            <a:noAutofit/>
          </a:bodyPr>
          <a:lstStyle>
            <a:lvl1pPr marL="0" indent="0">
              <a:buNone/>
              <a:defRPr sz="1500" b="1" cap="all" spc="38" baseline="0">
                <a:solidFill>
                  <a:srgbClr val="666666"/>
                </a:solidFill>
                <a:latin typeface="Segoe UI" pitchFamily="34" charset="0"/>
                <a:ea typeface="Segoe UI" pitchFamily="34" charset="0"/>
                <a:cs typeface="Segoe UI" pitchFamily="34" charset="0"/>
              </a:defRPr>
            </a:lvl1pPr>
            <a:lvl2pPr marL="343356" indent="0">
              <a:buNone/>
              <a:defRPr sz="1500" b="1"/>
            </a:lvl2pPr>
            <a:lvl3pPr marL="686713" indent="0">
              <a:buNone/>
              <a:defRPr sz="1400" b="1"/>
            </a:lvl3pPr>
            <a:lvl4pPr marL="1030069" indent="0">
              <a:buNone/>
              <a:defRPr sz="1200" b="1"/>
            </a:lvl4pPr>
            <a:lvl5pPr marL="1373425" indent="0">
              <a:buNone/>
              <a:defRPr sz="1200" b="1"/>
            </a:lvl5pPr>
            <a:lvl6pPr marL="1716782" indent="0">
              <a:buNone/>
              <a:defRPr sz="1200" b="1"/>
            </a:lvl6pPr>
            <a:lvl7pPr marL="2060138" indent="0">
              <a:buNone/>
              <a:defRPr sz="1200" b="1"/>
            </a:lvl7pPr>
            <a:lvl8pPr marL="2403494" indent="0">
              <a:buNone/>
              <a:defRPr sz="1200" b="1"/>
            </a:lvl8pPr>
            <a:lvl9pPr marL="2746850" indent="0">
              <a:buNone/>
              <a:defRPr sz="1200" b="1"/>
            </a:lvl9pPr>
          </a:lstStyle>
          <a:p>
            <a:pPr lvl="0"/>
            <a:r>
              <a:rPr lang="en-US" dirty="0" smtClean="0"/>
              <a:t>Click to Edit Headline</a:t>
            </a:r>
          </a:p>
        </p:txBody>
      </p:sp>
      <p:sp>
        <p:nvSpPr>
          <p:cNvPr id="5" name="Text Placeholder 4"/>
          <p:cNvSpPr>
            <a:spLocks noGrp="1"/>
          </p:cNvSpPr>
          <p:nvPr>
            <p:ph type="body" sz="quarter" idx="3" hasCustomPrompt="1"/>
          </p:nvPr>
        </p:nvSpPr>
        <p:spPr>
          <a:xfrm>
            <a:off x="6251961" y="1353741"/>
            <a:ext cx="2438400" cy="479822"/>
          </a:xfrm>
        </p:spPr>
        <p:txBody>
          <a:bodyPr anchor="t">
            <a:noAutofit/>
          </a:bodyPr>
          <a:lstStyle>
            <a:lvl1pPr marL="0" indent="0">
              <a:buNone/>
              <a:defRPr lang="en-US" sz="1500" b="1" kern="1200" cap="all" spc="38" baseline="0" dirty="0" smtClean="0">
                <a:solidFill>
                  <a:srgbClr val="666666"/>
                </a:solidFill>
                <a:latin typeface="Segoe UI" pitchFamily="34" charset="0"/>
                <a:ea typeface="Segoe UI" pitchFamily="34" charset="0"/>
                <a:cs typeface="Segoe UI" pitchFamily="34" charset="0"/>
              </a:defRPr>
            </a:lvl1pPr>
            <a:lvl2pPr marL="343356" indent="0">
              <a:buNone/>
              <a:defRPr sz="1500" b="1"/>
            </a:lvl2pPr>
            <a:lvl3pPr marL="686713" indent="0">
              <a:buNone/>
              <a:defRPr sz="1400" b="1"/>
            </a:lvl3pPr>
            <a:lvl4pPr marL="1030069" indent="0">
              <a:buNone/>
              <a:defRPr sz="1200" b="1"/>
            </a:lvl4pPr>
            <a:lvl5pPr marL="1373425" indent="0">
              <a:buNone/>
              <a:defRPr sz="1200" b="1"/>
            </a:lvl5pPr>
            <a:lvl6pPr marL="1716782" indent="0">
              <a:buNone/>
              <a:defRPr sz="1200" b="1"/>
            </a:lvl6pPr>
            <a:lvl7pPr marL="2060138" indent="0">
              <a:buNone/>
              <a:defRPr sz="1200" b="1"/>
            </a:lvl7pPr>
            <a:lvl8pPr marL="2403494" indent="0">
              <a:buNone/>
              <a:defRPr sz="1200" b="1"/>
            </a:lvl8pPr>
            <a:lvl9pPr marL="2746850" indent="0">
              <a:buNone/>
              <a:defRPr sz="1200" b="1"/>
            </a:lvl9pPr>
          </a:lstStyle>
          <a:p>
            <a:pPr lvl="0"/>
            <a:r>
              <a:rPr lang="en-US" dirty="0" smtClean="0"/>
              <a:t>Click to edit Headline</a:t>
            </a:r>
          </a:p>
        </p:txBody>
      </p:sp>
      <p:sp>
        <p:nvSpPr>
          <p:cNvPr id="15" name="Content Placeholder 3"/>
          <p:cNvSpPr>
            <a:spLocks noGrp="1"/>
          </p:cNvSpPr>
          <p:nvPr>
            <p:ph sz="half" idx="15"/>
          </p:nvPr>
        </p:nvSpPr>
        <p:spPr>
          <a:xfrm>
            <a:off x="460721" y="1828800"/>
            <a:ext cx="5350810" cy="2628900"/>
          </a:xfrm>
        </p:spPr>
        <p:txBody>
          <a:bodyPr>
            <a:noAutofit/>
          </a:bodyPr>
          <a:lstStyle>
            <a:lvl1pPr marL="239635" indent="-239635">
              <a:buFont typeface="Wingdings" pitchFamily="2" charset="2"/>
              <a:buChar char="§"/>
              <a:defRPr lang="en-US" sz="1800" kern="1200" dirty="0" smtClean="0">
                <a:solidFill>
                  <a:srgbClr val="666666"/>
                </a:solidFill>
                <a:latin typeface="Segoe UI" pitchFamily="34" charset="0"/>
                <a:ea typeface="Segoe UI" pitchFamily="34" charset="0"/>
                <a:cs typeface="Segoe UI" pitchFamily="34" charset="0"/>
              </a:defRPr>
            </a:lvl1pPr>
            <a:lvl2pPr marL="557955" indent="-214598">
              <a:buFont typeface="Wingdings" pitchFamily="2" charset="2"/>
              <a:buChar char="§"/>
              <a:defRPr sz="1500">
                <a:solidFill>
                  <a:srgbClr val="666666"/>
                </a:solidFill>
              </a:defRPr>
            </a:lvl2pPr>
            <a:lvl3pPr marL="858391" indent="-171677">
              <a:buFont typeface="Wingdings" pitchFamily="2" charset="2"/>
              <a:buChar char="§"/>
              <a:defRPr sz="1500">
                <a:solidFill>
                  <a:srgbClr val="666666"/>
                </a:solidFill>
              </a:defRPr>
            </a:lvl3pPr>
            <a:lvl4pPr marL="1201747" indent="-171677">
              <a:buFont typeface="Wingdings" pitchFamily="2" charset="2"/>
              <a:buChar char="§"/>
              <a:defRPr sz="1400">
                <a:solidFill>
                  <a:srgbClr val="666666"/>
                </a:solidFill>
              </a:defRPr>
            </a:lvl4pPr>
            <a:lvl5pPr marL="1545104" indent="-171677">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marL="240350" lvl="0"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Click to edit Master text styles</a:t>
            </a:r>
          </a:p>
          <a:p>
            <a:pPr marL="240350" lvl="1"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Second level</a:t>
            </a:r>
          </a:p>
          <a:p>
            <a:pPr marL="240350" lvl="2"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Third level</a:t>
            </a:r>
          </a:p>
          <a:p>
            <a:pPr marL="240350" lvl="3"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Fourth level</a:t>
            </a:r>
          </a:p>
          <a:p>
            <a:pPr marL="240350" lvl="4"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Fifth level</a:t>
            </a:r>
            <a:endParaRPr lang="en-US" dirty="0"/>
          </a:p>
        </p:txBody>
      </p:sp>
      <p:sp>
        <p:nvSpPr>
          <p:cNvPr id="17" name="Content Placeholder 3"/>
          <p:cNvSpPr>
            <a:spLocks noGrp="1"/>
          </p:cNvSpPr>
          <p:nvPr>
            <p:ph sz="half" idx="16"/>
          </p:nvPr>
        </p:nvSpPr>
        <p:spPr>
          <a:xfrm>
            <a:off x="6251964" y="1828800"/>
            <a:ext cx="2444447" cy="2628900"/>
          </a:xfrm>
        </p:spPr>
        <p:txBody>
          <a:bodyPr>
            <a:noAutofit/>
          </a:bodyPr>
          <a:lstStyle>
            <a:lvl1pPr marL="257517" indent="-257517">
              <a:buFont typeface="Wingdings" pitchFamily="2" charset="2"/>
              <a:buChar char="§"/>
              <a:defRPr lang="en-US" sz="1800" kern="1200" dirty="0" smtClean="0">
                <a:solidFill>
                  <a:srgbClr val="666666"/>
                </a:solidFill>
                <a:latin typeface="Segoe UI" pitchFamily="34" charset="0"/>
                <a:ea typeface="Segoe UI" pitchFamily="34" charset="0"/>
                <a:cs typeface="Segoe UI" pitchFamily="34" charset="0"/>
              </a:defRPr>
            </a:lvl1pPr>
            <a:lvl2pPr marL="557955" indent="-214598">
              <a:buFont typeface="Wingdings" pitchFamily="2" charset="2"/>
              <a:buChar char="§"/>
              <a:defRPr sz="1500">
                <a:solidFill>
                  <a:srgbClr val="666666"/>
                </a:solidFill>
              </a:defRPr>
            </a:lvl2pPr>
            <a:lvl3pPr marL="858391" indent="-171677">
              <a:buFont typeface="Wingdings" pitchFamily="2" charset="2"/>
              <a:buChar char="§"/>
              <a:defRPr sz="1500">
                <a:solidFill>
                  <a:srgbClr val="666666"/>
                </a:solidFill>
              </a:defRPr>
            </a:lvl3pPr>
            <a:lvl4pPr marL="1201747" indent="-171677">
              <a:buFont typeface="Wingdings" pitchFamily="2" charset="2"/>
              <a:buChar char="§"/>
              <a:defRPr sz="1400">
                <a:solidFill>
                  <a:srgbClr val="666666"/>
                </a:solidFill>
              </a:defRPr>
            </a:lvl4pPr>
            <a:lvl5pPr marL="1545104" indent="-171677">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marL="240350" lvl="0"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Click to edit Master text styles</a:t>
            </a:r>
          </a:p>
          <a:p>
            <a:pPr marL="240350" lvl="1"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Second level</a:t>
            </a:r>
          </a:p>
          <a:p>
            <a:pPr marL="240350" lvl="2"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Third level</a:t>
            </a:r>
          </a:p>
          <a:p>
            <a:pPr marL="240350" lvl="3"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Fourth level</a:t>
            </a:r>
          </a:p>
          <a:p>
            <a:pPr marL="240350" lvl="4" indent="-240350" algn="l" defTabSz="686713" rtl="0" eaLnBrk="1" latinLnBrk="0" hangingPunct="1">
              <a:lnSpc>
                <a:spcPts val="1803"/>
              </a:lnSpc>
              <a:spcBef>
                <a:spcPts val="1352"/>
              </a:spcBef>
              <a:spcAft>
                <a:spcPts val="451"/>
              </a:spcAft>
              <a:buClr>
                <a:srgbClr val="00B0F0"/>
              </a:buClr>
              <a:buSzPct val="100000"/>
              <a:buFontTx/>
              <a:buBlip>
                <a:blip r:embed="rId2"/>
              </a:buBlip>
            </a:pPr>
            <a:r>
              <a:rPr lang="en-US" smtClean="0"/>
              <a:t>Fifth level</a:t>
            </a:r>
            <a:endParaRPr lang="en-US" dirty="0"/>
          </a:p>
        </p:txBody>
      </p:sp>
      <p:sp>
        <p:nvSpPr>
          <p:cNvPr id="16"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21"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12" name="Date Placeholder 11"/>
          <p:cNvSpPr>
            <a:spLocks noGrp="1"/>
          </p:cNvSpPr>
          <p:nvPr>
            <p:ph type="dt" sz="half" idx="17"/>
          </p:nvPr>
        </p:nvSpPr>
        <p:spPr>
          <a:xfrm>
            <a:off x="905332" y="4743450"/>
            <a:ext cx="916071" cy="114300"/>
          </a:xfrm>
          <a:prstGeom prst="rect">
            <a:avLst/>
          </a:prstGeom>
        </p:spPr>
        <p:txBody>
          <a:bodyPr/>
          <a:lstStyle/>
          <a:p>
            <a:fld id="{939A9784-E11C-4866-94B9-8D8EADD0446E}" type="datetimeFigureOut">
              <a:rPr lang="en-US" smtClean="0"/>
              <a:pPr/>
              <a:t>6/10/2014</a:t>
            </a:fld>
            <a:endParaRPr lang="en-US"/>
          </a:p>
        </p:txBody>
      </p:sp>
      <p:sp>
        <p:nvSpPr>
          <p:cNvPr id="13" name="Slide Number Placeholder 12"/>
          <p:cNvSpPr>
            <a:spLocks noGrp="1"/>
          </p:cNvSpPr>
          <p:nvPr>
            <p:ph type="sldNum" sz="quarter" idx="18"/>
          </p:nvPr>
        </p:nvSpPr>
        <p:spPr>
          <a:xfrm>
            <a:off x="460721" y="4743450"/>
            <a:ext cx="387316" cy="114300"/>
          </a:xfrm>
          <a:prstGeom prst="rect">
            <a:avLst/>
          </a:prstGeom>
        </p:spPr>
        <p:txBody>
          <a:bodyPr/>
          <a:lstStyle/>
          <a:p>
            <a:fld id="{125F6646-975B-4C74-80DD-EF324C50A5E5}" type="slidenum">
              <a:rPr lang="en-US" smtClean="0"/>
              <a:pPr/>
              <a:t>‹#›</a:t>
            </a:fld>
            <a:endParaRPr lang="en-US"/>
          </a:p>
        </p:txBody>
      </p:sp>
      <p:sp>
        <p:nvSpPr>
          <p:cNvPr id="14" name="Footer Placeholder 13"/>
          <p:cNvSpPr>
            <a:spLocks noGrp="1"/>
          </p:cNvSpPr>
          <p:nvPr>
            <p:ph type="ftr" sz="quarter" idx="19"/>
          </p:nvPr>
        </p:nvSpPr>
        <p:spPr>
          <a:xfrm>
            <a:off x="460724" y="4846239"/>
            <a:ext cx="1360679" cy="96431"/>
          </a:xfrm>
          <a:prstGeom prst="rect">
            <a:avLst/>
          </a:prstGeom>
        </p:spPr>
        <p:txBody>
          <a:bodyPr/>
          <a:lstStyle/>
          <a:p>
            <a:endParaRPr lang="en-US"/>
          </a:p>
        </p:txBody>
      </p:sp>
      <p:sp>
        <p:nvSpPr>
          <p:cNvPr id="22"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Tree>
    <p:extLst>
      <p:ext uri="{BB962C8B-B14F-4D97-AF65-F5344CB8AC3E}">
        <p14:creationId xmlns:p14="http://schemas.microsoft.com/office/powerpoint/2010/main" val="4119541814"/>
      </p:ext>
    </p:extLst>
  </p:cSld>
  <p:clrMapOvr>
    <a:masterClrMapping/>
  </p:clrMapOvr>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hree column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0724" y="1353743"/>
            <a:ext cx="2468319" cy="3103959"/>
          </a:xfrm>
        </p:spPr>
        <p:txBody>
          <a:bodyPr lIns="0">
            <a:noAutofit/>
          </a:bodyPr>
          <a:lstStyle>
            <a:lvl1pPr marL="257517" indent="-257517">
              <a:buFont typeface="Wingdings" pitchFamily="2" charset="2"/>
              <a:buChar char="§"/>
              <a:defRPr sz="1800">
                <a:solidFill>
                  <a:srgbClr val="666666"/>
                </a:solidFill>
              </a:defRPr>
            </a:lvl1pPr>
            <a:lvl2pPr marL="600873" indent="-257517">
              <a:buFont typeface="Wingdings" pitchFamily="2" charset="2"/>
              <a:buChar char="§"/>
              <a:defRPr sz="1500">
                <a:solidFill>
                  <a:srgbClr val="666666"/>
                </a:solidFill>
              </a:defRPr>
            </a:lvl2pPr>
            <a:lvl3pPr marL="944230" indent="-257517">
              <a:buFont typeface="Wingdings" pitchFamily="2" charset="2"/>
              <a:buChar char="§"/>
              <a:defRPr sz="1500">
                <a:solidFill>
                  <a:srgbClr val="666666"/>
                </a:solidFill>
              </a:defRPr>
            </a:lvl3pPr>
            <a:lvl4pPr marL="1244667" indent="-214598">
              <a:buFont typeface="Wingdings" pitchFamily="2" charset="2"/>
              <a:buChar char="§"/>
              <a:defRPr sz="1400">
                <a:solidFill>
                  <a:srgbClr val="666666"/>
                </a:solidFill>
              </a:defRPr>
            </a:lvl4pPr>
            <a:lvl5pPr marL="1588024" indent="-214598">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352203" y="1353743"/>
            <a:ext cx="2459328" cy="3103959"/>
          </a:xfrm>
        </p:spPr>
        <p:txBody>
          <a:bodyPr lIns="0">
            <a:noAutofit/>
          </a:bodyPr>
          <a:lstStyle>
            <a:lvl1pPr marL="257517" indent="-257517">
              <a:buFont typeface="Wingdings" pitchFamily="2" charset="2"/>
              <a:buChar char="§"/>
              <a:defRPr lang="en-US" sz="1800" kern="1200" dirty="0" smtClean="0">
                <a:solidFill>
                  <a:srgbClr val="666666"/>
                </a:solidFill>
                <a:latin typeface="Segoe UI" pitchFamily="34" charset="0"/>
                <a:ea typeface="Segoe UI" pitchFamily="34" charset="0"/>
                <a:cs typeface="Segoe UI" pitchFamily="34" charset="0"/>
              </a:defRPr>
            </a:lvl1pPr>
            <a:lvl2pPr marL="600873" indent="-257517">
              <a:buFont typeface="Wingdings" pitchFamily="2" charset="2"/>
              <a:buChar char="§"/>
              <a:defRPr sz="1500">
                <a:solidFill>
                  <a:srgbClr val="666666"/>
                </a:solidFill>
              </a:defRPr>
            </a:lvl2pPr>
            <a:lvl3pPr marL="944230" indent="-257517">
              <a:buFont typeface="Wingdings" pitchFamily="2" charset="2"/>
              <a:buChar char="§"/>
              <a:defRPr sz="1500">
                <a:solidFill>
                  <a:srgbClr val="666666"/>
                </a:solidFill>
              </a:defRPr>
            </a:lvl3pPr>
            <a:lvl4pPr marL="1244667" indent="-214598">
              <a:buFont typeface="Wingdings" pitchFamily="2" charset="2"/>
              <a:buChar char="§"/>
              <a:defRPr sz="1400">
                <a:solidFill>
                  <a:srgbClr val="666666"/>
                </a:solidFill>
              </a:defRPr>
            </a:lvl4pPr>
            <a:lvl5pPr marL="1588024" indent="-214598">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marL="240350" lvl="0" indent="-240350" algn="l" defTabSz="686713" rtl="0" eaLnBrk="1" latinLnBrk="0" hangingPunct="1">
              <a:lnSpc>
                <a:spcPts val="1803"/>
              </a:lnSpc>
              <a:spcBef>
                <a:spcPts val="1352"/>
              </a:spcBef>
              <a:spcAft>
                <a:spcPts val="451"/>
              </a:spcAft>
              <a:buClr>
                <a:srgbClr val="00B0F0"/>
              </a:buClr>
              <a:buSzPct val="100000"/>
            </a:pPr>
            <a:r>
              <a:rPr lang="en-US" smtClean="0"/>
              <a:t>Click to edit Master text styles</a:t>
            </a:r>
          </a:p>
          <a:p>
            <a:pPr marL="240350" lvl="1" indent="-240350" algn="l" defTabSz="686713" rtl="0" eaLnBrk="1" latinLnBrk="0" hangingPunct="1">
              <a:lnSpc>
                <a:spcPts val="1803"/>
              </a:lnSpc>
              <a:spcBef>
                <a:spcPts val="1352"/>
              </a:spcBef>
              <a:spcAft>
                <a:spcPts val="451"/>
              </a:spcAft>
              <a:buClr>
                <a:srgbClr val="00B0F0"/>
              </a:buClr>
              <a:buSzPct val="100000"/>
            </a:pPr>
            <a:r>
              <a:rPr lang="en-US" smtClean="0"/>
              <a:t>Second level</a:t>
            </a:r>
          </a:p>
          <a:p>
            <a:pPr marL="240350" lvl="2" indent="-240350" algn="l" defTabSz="686713" rtl="0" eaLnBrk="1" latinLnBrk="0" hangingPunct="1">
              <a:lnSpc>
                <a:spcPts val="1803"/>
              </a:lnSpc>
              <a:spcBef>
                <a:spcPts val="1352"/>
              </a:spcBef>
              <a:spcAft>
                <a:spcPts val="451"/>
              </a:spcAft>
              <a:buClr>
                <a:srgbClr val="00B0F0"/>
              </a:buClr>
              <a:buSzPct val="100000"/>
            </a:pPr>
            <a:r>
              <a:rPr lang="en-US" smtClean="0"/>
              <a:t>Third level</a:t>
            </a:r>
          </a:p>
          <a:p>
            <a:pPr marL="240350" lvl="3" indent="-240350" algn="l" defTabSz="686713" rtl="0" eaLnBrk="1" latinLnBrk="0" hangingPunct="1">
              <a:lnSpc>
                <a:spcPts val="1803"/>
              </a:lnSpc>
              <a:spcBef>
                <a:spcPts val="1352"/>
              </a:spcBef>
              <a:spcAft>
                <a:spcPts val="451"/>
              </a:spcAft>
              <a:buClr>
                <a:srgbClr val="00B0F0"/>
              </a:buClr>
              <a:buSzPct val="100000"/>
            </a:pPr>
            <a:r>
              <a:rPr lang="en-US" smtClean="0"/>
              <a:t>Fourth level</a:t>
            </a:r>
          </a:p>
          <a:p>
            <a:pPr marL="240350" lvl="4" indent="-240350" algn="l" defTabSz="686713" rtl="0" eaLnBrk="1" latinLnBrk="0" hangingPunct="1">
              <a:lnSpc>
                <a:spcPts val="1803"/>
              </a:lnSpc>
              <a:spcBef>
                <a:spcPts val="1352"/>
              </a:spcBef>
              <a:spcAft>
                <a:spcPts val="451"/>
              </a:spcAft>
              <a:buClr>
                <a:srgbClr val="00B0F0"/>
              </a:buClr>
              <a:buSzPct val="100000"/>
            </a:pPr>
            <a:r>
              <a:rPr lang="en-US" smtClean="0"/>
              <a:t>Fifth level</a:t>
            </a:r>
            <a:endParaRPr lang="en-US" dirty="0"/>
          </a:p>
        </p:txBody>
      </p:sp>
      <p:sp>
        <p:nvSpPr>
          <p:cNvPr id="12" name="Content Placeholder 3"/>
          <p:cNvSpPr>
            <a:spLocks noGrp="1"/>
          </p:cNvSpPr>
          <p:nvPr>
            <p:ph sz="half" idx="14"/>
          </p:nvPr>
        </p:nvSpPr>
        <p:spPr>
          <a:xfrm>
            <a:off x="6251964" y="1353743"/>
            <a:ext cx="2444447" cy="3103959"/>
          </a:xfrm>
        </p:spPr>
        <p:txBody>
          <a:bodyPr lIns="0">
            <a:noAutofit/>
          </a:bodyPr>
          <a:lstStyle>
            <a:lvl1pPr marL="257517" indent="-257517">
              <a:buFont typeface="Wingdings" pitchFamily="2" charset="2"/>
              <a:buChar char="§"/>
              <a:defRPr lang="en-US" sz="1800" kern="1200" dirty="0" smtClean="0">
                <a:solidFill>
                  <a:srgbClr val="666666"/>
                </a:solidFill>
                <a:latin typeface="Segoe UI" pitchFamily="34" charset="0"/>
                <a:ea typeface="Segoe UI" pitchFamily="34" charset="0"/>
                <a:cs typeface="Segoe UI" pitchFamily="34" charset="0"/>
              </a:defRPr>
            </a:lvl1pPr>
            <a:lvl2pPr marL="600873" indent="-257517">
              <a:buFont typeface="Wingdings" pitchFamily="2" charset="2"/>
              <a:buChar char="§"/>
              <a:defRPr sz="1500">
                <a:solidFill>
                  <a:srgbClr val="666666"/>
                </a:solidFill>
              </a:defRPr>
            </a:lvl2pPr>
            <a:lvl3pPr marL="944230" indent="-257517">
              <a:buFont typeface="Wingdings" pitchFamily="2" charset="2"/>
              <a:buChar char="§"/>
              <a:defRPr sz="1500">
                <a:solidFill>
                  <a:srgbClr val="666666"/>
                </a:solidFill>
              </a:defRPr>
            </a:lvl3pPr>
            <a:lvl4pPr marL="1244667" indent="-214598">
              <a:buFont typeface="Wingdings" pitchFamily="2" charset="2"/>
              <a:buChar char="§"/>
              <a:defRPr sz="1400">
                <a:solidFill>
                  <a:srgbClr val="666666"/>
                </a:solidFill>
              </a:defRPr>
            </a:lvl4pPr>
            <a:lvl5pPr marL="1588024" indent="-214598">
              <a:buFont typeface="Wingdings" pitchFamily="2" charset="2"/>
              <a:buChar char="§"/>
              <a:defRPr sz="1400">
                <a:solidFill>
                  <a:srgbClr val="666666"/>
                </a:solidFill>
              </a:defRPr>
            </a:lvl5pPr>
            <a:lvl6pPr>
              <a:defRPr sz="1400"/>
            </a:lvl6pPr>
            <a:lvl7pPr>
              <a:defRPr sz="1400"/>
            </a:lvl7pPr>
            <a:lvl8pPr>
              <a:defRPr sz="1400"/>
            </a:lvl8pPr>
            <a:lvl9pPr>
              <a:defRPr sz="1400"/>
            </a:lvl9pPr>
          </a:lstStyle>
          <a:p>
            <a:pPr marL="240350" lvl="0" indent="-240350" algn="l" defTabSz="686713" rtl="0" eaLnBrk="1" latinLnBrk="0" hangingPunct="1">
              <a:lnSpc>
                <a:spcPts val="1803"/>
              </a:lnSpc>
              <a:spcBef>
                <a:spcPts val="1352"/>
              </a:spcBef>
              <a:spcAft>
                <a:spcPts val="451"/>
              </a:spcAft>
              <a:buClr>
                <a:srgbClr val="00B0F0"/>
              </a:buClr>
              <a:buSzPct val="100000"/>
            </a:pPr>
            <a:r>
              <a:rPr lang="en-US" smtClean="0"/>
              <a:t>Click to edit Master text styles</a:t>
            </a:r>
          </a:p>
          <a:p>
            <a:pPr marL="240350" lvl="1" indent="-240350" algn="l" defTabSz="686713" rtl="0" eaLnBrk="1" latinLnBrk="0" hangingPunct="1">
              <a:lnSpc>
                <a:spcPts val="1803"/>
              </a:lnSpc>
              <a:spcBef>
                <a:spcPts val="1352"/>
              </a:spcBef>
              <a:spcAft>
                <a:spcPts val="451"/>
              </a:spcAft>
              <a:buClr>
                <a:srgbClr val="00B0F0"/>
              </a:buClr>
              <a:buSzPct val="100000"/>
            </a:pPr>
            <a:r>
              <a:rPr lang="en-US" smtClean="0"/>
              <a:t>Second level</a:t>
            </a:r>
          </a:p>
          <a:p>
            <a:pPr marL="240350" lvl="2" indent="-240350" algn="l" defTabSz="686713" rtl="0" eaLnBrk="1" latinLnBrk="0" hangingPunct="1">
              <a:lnSpc>
                <a:spcPts val="1803"/>
              </a:lnSpc>
              <a:spcBef>
                <a:spcPts val="1352"/>
              </a:spcBef>
              <a:spcAft>
                <a:spcPts val="451"/>
              </a:spcAft>
              <a:buClr>
                <a:srgbClr val="00B0F0"/>
              </a:buClr>
              <a:buSzPct val="100000"/>
            </a:pPr>
            <a:r>
              <a:rPr lang="en-US" smtClean="0"/>
              <a:t>Third level</a:t>
            </a:r>
          </a:p>
          <a:p>
            <a:pPr marL="240350" lvl="3" indent="-240350" algn="l" defTabSz="686713" rtl="0" eaLnBrk="1" latinLnBrk="0" hangingPunct="1">
              <a:lnSpc>
                <a:spcPts val="1803"/>
              </a:lnSpc>
              <a:spcBef>
                <a:spcPts val="1352"/>
              </a:spcBef>
              <a:spcAft>
                <a:spcPts val="451"/>
              </a:spcAft>
              <a:buClr>
                <a:srgbClr val="00B0F0"/>
              </a:buClr>
              <a:buSzPct val="100000"/>
            </a:pPr>
            <a:r>
              <a:rPr lang="en-US" smtClean="0"/>
              <a:t>Fourth level</a:t>
            </a:r>
          </a:p>
          <a:p>
            <a:pPr marL="240350" lvl="4" indent="-240350" algn="l" defTabSz="686713" rtl="0" eaLnBrk="1" latinLnBrk="0" hangingPunct="1">
              <a:lnSpc>
                <a:spcPts val="1803"/>
              </a:lnSpc>
              <a:spcBef>
                <a:spcPts val="1352"/>
              </a:spcBef>
              <a:spcAft>
                <a:spcPts val="451"/>
              </a:spcAft>
              <a:buClr>
                <a:srgbClr val="00B0F0"/>
              </a:buClr>
              <a:buSzPct val="100000"/>
            </a:pPr>
            <a:r>
              <a:rPr lang="en-US" smtClean="0"/>
              <a:t>Fifth level</a:t>
            </a:r>
            <a:endParaRPr lang="en-US" dirty="0"/>
          </a:p>
        </p:txBody>
      </p:sp>
      <p:sp>
        <p:nvSpPr>
          <p:cNvPr id="15" name="Text Placeholder 12"/>
          <p:cNvSpPr>
            <a:spLocks noGrp="1"/>
          </p:cNvSpPr>
          <p:nvPr>
            <p:ph type="body" sz="quarter" idx="13" hasCustomPrompt="1"/>
          </p:nvPr>
        </p:nvSpPr>
        <p:spPr>
          <a:xfrm>
            <a:off x="457202" y="1028702"/>
            <a:ext cx="8185667"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9" name="Title 1"/>
          <p:cNvSpPr>
            <a:spLocks noGrp="1"/>
          </p:cNvSpPr>
          <p:nvPr>
            <p:ph type="title"/>
          </p:nvPr>
        </p:nvSpPr>
        <p:spPr>
          <a:xfrm>
            <a:off x="420533" y="186928"/>
            <a:ext cx="8229600" cy="857250"/>
          </a:xfrm>
        </p:spPr>
        <p:txBody>
          <a:bodyPr lIns="0"/>
          <a:lstStyle>
            <a:lvl1pPr algn="l">
              <a:defRPr/>
            </a:lvl1pPr>
          </a:lstStyle>
          <a:p>
            <a:r>
              <a:rPr lang="en-US" smtClean="0"/>
              <a:t>Click to edit Master title style</a:t>
            </a:r>
            <a:endParaRPr lang="en-US" dirty="0"/>
          </a:p>
        </p:txBody>
      </p:sp>
      <p:sp>
        <p:nvSpPr>
          <p:cNvPr id="11" name="Date Placeholder 10"/>
          <p:cNvSpPr>
            <a:spLocks noGrp="1"/>
          </p:cNvSpPr>
          <p:nvPr>
            <p:ph type="dt" sz="half" idx="16"/>
          </p:nvPr>
        </p:nvSpPr>
        <p:spPr>
          <a:xfrm>
            <a:off x="905332" y="4743450"/>
            <a:ext cx="916071" cy="114300"/>
          </a:xfrm>
          <a:prstGeom prst="rect">
            <a:avLst/>
          </a:prstGeom>
        </p:spPr>
        <p:txBody>
          <a:bodyPr/>
          <a:lstStyle/>
          <a:p>
            <a:fld id="{939A9784-E11C-4866-94B9-8D8EADD0446E}" type="datetimeFigureOut">
              <a:rPr lang="en-US" smtClean="0"/>
              <a:pPr/>
              <a:t>6/10/2014</a:t>
            </a:fld>
            <a:endParaRPr lang="en-US"/>
          </a:p>
        </p:txBody>
      </p:sp>
      <p:sp>
        <p:nvSpPr>
          <p:cNvPr id="13" name="Slide Number Placeholder 12"/>
          <p:cNvSpPr>
            <a:spLocks noGrp="1"/>
          </p:cNvSpPr>
          <p:nvPr>
            <p:ph type="sldNum" sz="quarter" idx="17"/>
          </p:nvPr>
        </p:nvSpPr>
        <p:spPr>
          <a:xfrm>
            <a:off x="460721" y="4743450"/>
            <a:ext cx="387316" cy="114300"/>
          </a:xfrm>
          <a:prstGeom prst="rect">
            <a:avLst/>
          </a:prstGeom>
        </p:spPr>
        <p:txBody>
          <a:bodyPr/>
          <a:lstStyle/>
          <a:p>
            <a:fld id="{125F6646-975B-4C74-80DD-EF324C50A5E5}" type="slidenum">
              <a:rPr lang="en-US" smtClean="0"/>
              <a:pPr/>
              <a:t>‹#›</a:t>
            </a:fld>
            <a:endParaRPr lang="en-US"/>
          </a:p>
        </p:txBody>
      </p:sp>
      <p:sp>
        <p:nvSpPr>
          <p:cNvPr id="14" name="Footer Placeholder 13"/>
          <p:cNvSpPr>
            <a:spLocks noGrp="1"/>
          </p:cNvSpPr>
          <p:nvPr>
            <p:ph type="ftr" sz="quarter" idx="18"/>
          </p:nvPr>
        </p:nvSpPr>
        <p:spPr>
          <a:xfrm>
            <a:off x="460724" y="4846239"/>
            <a:ext cx="1360679" cy="96431"/>
          </a:xfrm>
          <a:prstGeom prst="rect">
            <a:avLst/>
          </a:prstGeom>
        </p:spPr>
        <p:txBody>
          <a:bodyPr/>
          <a:lstStyle/>
          <a:p>
            <a:endParaRPr lang="en-US"/>
          </a:p>
        </p:txBody>
      </p:sp>
      <p:sp>
        <p:nvSpPr>
          <p:cNvPr id="20" name="Text Placeholder 3"/>
          <p:cNvSpPr>
            <a:spLocks noGrp="1"/>
          </p:cNvSpPr>
          <p:nvPr>
            <p:ph type="body" sz="half" idx="19"/>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Tree>
    <p:extLst>
      <p:ext uri="{BB962C8B-B14F-4D97-AF65-F5344CB8AC3E}">
        <p14:creationId xmlns:p14="http://schemas.microsoft.com/office/powerpoint/2010/main" val="1167000506"/>
      </p:ext>
    </p:extLst>
  </p:cSld>
  <p:clrMapOvr>
    <a:masterClrMapping/>
  </p:clrMapOvr>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11"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5"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8" name="Date Placeholder 7"/>
          <p:cNvSpPr>
            <a:spLocks noGrp="1"/>
          </p:cNvSpPr>
          <p:nvPr>
            <p:ph type="dt" sz="half" idx="14"/>
          </p:nvPr>
        </p:nvSpPr>
        <p:spPr>
          <a:xfrm>
            <a:off x="905332" y="4743450"/>
            <a:ext cx="916071" cy="114300"/>
          </a:xfrm>
          <a:prstGeom prst="rect">
            <a:avLst/>
          </a:prstGeom>
        </p:spPr>
        <p:txBody>
          <a:bodyPr/>
          <a:lstStyle/>
          <a:p>
            <a:fld id="{939A9784-E11C-4866-94B9-8D8EADD0446E}" type="datetimeFigureOut">
              <a:rPr lang="en-US" smtClean="0"/>
              <a:pPr/>
              <a:t>6/10/2014</a:t>
            </a:fld>
            <a:endParaRPr lang="en-US"/>
          </a:p>
        </p:txBody>
      </p:sp>
      <p:sp>
        <p:nvSpPr>
          <p:cNvPr id="9" name="Slide Number Placeholder 8"/>
          <p:cNvSpPr>
            <a:spLocks noGrp="1"/>
          </p:cNvSpPr>
          <p:nvPr>
            <p:ph type="sldNum" sz="quarter" idx="15"/>
          </p:nvPr>
        </p:nvSpPr>
        <p:spPr>
          <a:xfrm>
            <a:off x="460721" y="4743450"/>
            <a:ext cx="387316" cy="114300"/>
          </a:xfrm>
          <a:prstGeom prst="rect">
            <a:avLst/>
          </a:prstGeom>
        </p:spPr>
        <p:txBody>
          <a:bodyPr/>
          <a:lstStyle/>
          <a:p>
            <a:fld id="{125F6646-975B-4C74-80DD-EF324C50A5E5}" type="slidenum">
              <a:rPr lang="en-US" smtClean="0"/>
              <a:pPr/>
              <a:t>‹#›</a:t>
            </a:fld>
            <a:endParaRPr lang="en-US"/>
          </a:p>
        </p:txBody>
      </p:sp>
      <p:sp>
        <p:nvSpPr>
          <p:cNvPr id="10" name="Footer Placeholder 9"/>
          <p:cNvSpPr>
            <a:spLocks noGrp="1"/>
          </p:cNvSpPr>
          <p:nvPr>
            <p:ph type="ftr" sz="quarter" idx="16"/>
          </p:nvPr>
        </p:nvSpPr>
        <p:spPr>
          <a:xfrm>
            <a:off x="460724" y="4846239"/>
            <a:ext cx="1360679" cy="96431"/>
          </a:xfrm>
          <a:prstGeom prst="rect">
            <a:avLst/>
          </a:prstGeom>
        </p:spPr>
        <p:txBody>
          <a:bodyPr/>
          <a:lstStyle/>
          <a:p>
            <a:endParaRPr lang="en-US"/>
          </a:p>
        </p:txBody>
      </p:sp>
      <p:sp>
        <p:nvSpPr>
          <p:cNvPr id="16"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Tree>
    <p:extLst>
      <p:ext uri="{BB962C8B-B14F-4D97-AF65-F5344CB8AC3E}">
        <p14:creationId xmlns:p14="http://schemas.microsoft.com/office/powerpoint/2010/main" val="2245084888"/>
      </p:ext>
    </p:extLst>
  </p:cSld>
  <p:clrMapOvr>
    <a:masterClrMapping/>
  </p:clrMapOvr>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Full bleed picture with title (top)">
    <p:spTree>
      <p:nvGrpSpPr>
        <p:cNvPr id="1" name=""/>
        <p:cNvGrpSpPr/>
        <p:nvPr/>
      </p:nvGrpSpPr>
      <p:grpSpPr>
        <a:xfrm>
          <a:off x="0" y="0"/>
          <a:ext cx="0" cy="0"/>
          <a:chOff x="0" y="0"/>
          <a:chExt cx="0" cy="0"/>
        </a:xfrm>
      </p:grpSpPr>
      <p:sp>
        <p:nvSpPr>
          <p:cNvPr id="17" name="Picture Placeholder 2"/>
          <p:cNvSpPr>
            <a:spLocks noGrp="1"/>
          </p:cNvSpPr>
          <p:nvPr>
            <p:ph type="pic" idx="1"/>
          </p:nvPr>
        </p:nvSpPr>
        <p:spPr>
          <a:xfrm>
            <a:off x="0" y="1028700"/>
            <a:ext cx="9144000" cy="4114800"/>
          </a:xfrm>
        </p:spPr>
        <p:txBody>
          <a:bodyPr lIns="0"/>
          <a:lstStyle>
            <a:lvl1pPr marL="0" indent="0">
              <a:buNone/>
              <a:defRPr sz="2400"/>
            </a:lvl1pPr>
            <a:lvl2pPr marL="343356" indent="0">
              <a:buNone/>
              <a:defRPr sz="2100"/>
            </a:lvl2pPr>
            <a:lvl3pPr marL="686713" indent="0">
              <a:buNone/>
              <a:defRPr sz="1800"/>
            </a:lvl3pPr>
            <a:lvl4pPr marL="1030069" indent="0">
              <a:buNone/>
              <a:defRPr sz="1500"/>
            </a:lvl4pPr>
            <a:lvl5pPr marL="1373425" indent="0">
              <a:buNone/>
              <a:defRPr sz="1500"/>
            </a:lvl5pPr>
            <a:lvl6pPr marL="1716782" indent="0">
              <a:buNone/>
              <a:defRPr sz="1500"/>
            </a:lvl6pPr>
            <a:lvl7pPr marL="2060138" indent="0">
              <a:buNone/>
              <a:defRPr sz="1500"/>
            </a:lvl7pPr>
            <a:lvl8pPr marL="2403494" indent="0">
              <a:buNone/>
              <a:defRPr sz="1500"/>
            </a:lvl8pPr>
            <a:lvl9pPr marL="2746850" indent="0">
              <a:buNone/>
              <a:defRPr sz="1500"/>
            </a:lvl9pPr>
          </a:lstStyle>
          <a:p>
            <a:r>
              <a:rPr lang="en-US" smtClean="0"/>
              <a:t>Click icon to add picture</a:t>
            </a:r>
            <a:endParaRPr lang="en-US" dirty="0"/>
          </a:p>
        </p:txBody>
      </p:sp>
      <p:sp>
        <p:nvSpPr>
          <p:cNvPr id="18" name="Title 17"/>
          <p:cNvSpPr>
            <a:spLocks noGrp="1"/>
          </p:cNvSpPr>
          <p:nvPr>
            <p:ph type="title"/>
          </p:nvPr>
        </p:nvSpPr>
        <p:spPr>
          <a:xfrm>
            <a:off x="0" y="2"/>
            <a:ext cx="9144000" cy="1044177"/>
          </a:xfrm>
          <a:solidFill>
            <a:srgbClr val="00B0F0"/>
          </a:solidFill>
        </p:spPr>
        <p:txBody>
          <a:bodyPr lIns="137342"/>
          <a:lstStyle>
            <a:lvl1pPr marL="309021">
              <a:defRPr>
                <a:solidFill>
                  <a:schemeClr val="bg1"/>
                </a:solidFill>
              </a:defRPr>
            </a:lvl1pPr>
          </a:lstStyle>
          <a:p>
            <a:r>
              <a:rPr lang="en-US" smtClean="0"/>
              <a:t>Click to edit Master title style</a:t>
            </a:r>
            <a:endParaRPr lang="en-US" dirty="0"/>
          </a:p>
        </p:txBody>
      </p:sp>
      <p:sp>
        <p:nvSpPr>
          <p:cNvPr id="5" name="Date Placeholder 4"/>
          <p:cNvSpPr>
            <a:spLocks noGrp="1"/>
          </p:cNvSpPr>
          <p:nvPr>
            <p:ph type="dt" sz="half" idx="10"/>
          </p:nvPr>
        </p:nvSpPr>
        <p:spPr>
          <a:xfrm>
            <a:off x="905332" y="4743450"/>
            <a:ext cx="916071" cy="114300"/>
          </a:xfrm>
          <a:prstGeom prst="rect">
            <a:avLst/>
          </a:prstGeom>
        </p:spPr>
        <p:txBody>
          <a:bodyPr/>
          <a:lstStyle/>
          <a:p>
            <a:fld id="{939A9784-E11C-4866-94B9-8D8EADD0446E}" type="datetimeFigureOut">
              <a:rPr lang="en-US" smtClean="0"/>
              <a:pPr/>
              <a:t>6/10/2014</a:t>
            </a:fld>
            <a:endParaRPr lang="en-US"/>
          </a:p>
        </p:txBody>
      </p:sp>
      <p:sp>
        <p:nvSpPr>
          <p:cNvPr id="6" name="Slide Number Placeholder 5"/>
          <p:cNvSpPr>
            <a:spLocks noGrp="1"/>
          </p:cNvSpPr>
          <p:nvPr>
            <p:ph type="sldNum" sz="quarter" idx="11"/>
          </p:nvPr>
        </p:nvSpPr>
        <p:spPr>
          <a:xfrm>
            <a:off x="460721" y="4743450"/>
            <a:ext cx="387316" cy="114300"/>
          </a:xfrm>
          <a:prstGeom prst="rect">
            <a:avLst/>
          </a:prstGeom>
        </p:spPr>
        <p:txBody>
          <a:bodyPr/>
          <a:lstStyle/>
          <a:p>
            <a:fld id="{125F6646-975B-4C74-80DD-EF324C50A5E5}" type="slidenum">
              <a:rPr lang="en-US" smtClean="0"/>
              <a:pPr/>
              <a:t>‹#›</a:t>
            </a:fld>
            <a:endParaRPr lang="en-US"/>
          </a:p>
        </p:txBody>
      </p:sp>
      <p:sp>
        <p:nvSpPr>
          <p:cNvPr id="7" name="Footer Placeholder 6"/>
          <p:cNvSpPr>
            <a:spLocks noGrp="1"/>
          </p:cNvSpPr>
          <p:nvPr>
            <p:ph type="ftr" sz="quarter" idx="12"/>
          </p:nvPr>
        </p:nvSpPr>
        <p:spPr>
          <a:xfrm>
            <a:off x="460724" y="4846239"/>
            <a:ext cx="1360679" cy="96431"/>
          </a:xfrm>
          <a:prstGeom prst="rect">
            <a:avLst/>
          </a:prstGeom>
        </p:spPr>
        <p:txBody>
          <a:bodyPr/>
          <a:lstStyle/>
          <a:p>
            <a:endParaRPr lang="en-US"/>
          </a:p>
        </p:txBody>
      </p:sp>
      <p:sp>
        <p:nvSpPr>
          <p:cNvPr id="9"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Tree>
    <p:extLst>
      <p:ext uri="{BB962C8B-B14F-4D97-AF65-F5344CB8AC3E}">
        <p14:creationId xmlns:p14="http://schemas.microsoft.com/office/powerpoint/2010/main" val="2551223650"/>
      </p:ext>
    </p:extLst>
  </p:cSld>
  <p:clrMapOvr>
    <a:masterClrMapping/>
  </p:clrMapOvr>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Full bleed picture with title (bottom)">
    <p:spTree>
      <p:nvGrpSpPr>
        <p:cNvPr id="1" name=""/>
        <p:cNvGrpSpPr/>
        <p:nvPr/>
      </p:nvGrpSpPr>
      <p:grpSpPr>
        <a:xfrm>
          <a:off x="0" y="0"/>
          <a:ext cx="0" cy="0"/>
          <a:chOff x="0" y="0"/>
          <a:chExt cx="0" cy="0"/>
        </a:xfrm>
      </p:grpSpPr>
      <p:sp>
        <p:nvSpPr>
          <p:cNvPr id="17" name="Picture Placeholder 2"/>
          <p:cNvSpPr>
            <a:spLocks noGrp="1"/>
          </p:cNvSpPr>
          <p:nvPr>
            <p:ph type="pic" idx="1"/>
          </p:nvPr>
        </p:nvSpPr>
        <p:spPr>
          <a:xfrm>
            <a:off x="0" y="0"/>
            <a:ext cx="9144000" cy="4114800"/>
          </a:xfrm>
        </p:spPr>
        <p:txBody>
          <a:bodyPr lIns="0"/>
          <a:lstStyle>
            <a:lvl1pPr marL="0" indent="0">
              <a:buNone/>
              <a:defRPr sz="2400"/>
            </a:lvl1pPr>
            <a:lvl2pPr marL="343356" indent="0">
              <a:buNone/>
              <a:defRPr sz="2100"/>
            </a:lvl2pPr>
            <a:lvl3pPr marL="686713" indent="0">
              <a:buNone/>
              <a:defRPr sz="1800"/>
            </a:lvl3pPr>
            <a:lvl4pPr marL="1030069" indent="0">
              <a:buNone/>
              <a:defRPr sz="1500"/>
            </a:lvl4pPr>
            <a:lvl5pPr marL="1373425" indent="0">
              <a:buNone/>
              <a:defRPr sz="1500"/>
            </a:lvl5pPr>
            <a:lvl6pPr marL="1716782" indent="0">
              <a:buNone/>
              <a:defRPr sz="1500"/>
            </a:lvl6pPr>
            <a:lvl7pPr marL="2060138" indent="0">
              <a:buNone/>
              <a:defRPr sz="1500"/>
            </a:lvl7pPr>
            <a:lvl8pPr marL="2403494" indent="0">
              <a:buNone/>
              <a:defRPr sz="1500"/>
            </a:lvl8pPr>
            <a:lvl9pPr marL="2746850" indent="0">
              <a:buNone/>
              <a:defRPr sz="1500"/>
            </a:lvl9pPr>
          </a:lstStyle>
          <a:p>
            <a:r>
              <a:rPr lang="en-US" smtClean="0"/>
              <a:t>Click icon to add picture</a:t>
            </a:r>
            <a:endParaRPr lang="en-US" dirty="0"/>
          </a:p>
        </p:txBody>
      </p:sp>
      <p:sp>
        <p:nvSpPr>
          <p:cNvPr id="18" name="Title 17"/>
          <p:cNvSpPr>
            <a:spLocks noGrp="1"/>
          </p:cNvSpPr>
          <p:nvPr>
            <p:ph type="title"/>
          </p:nvPr>
        </p:nvSpPr>
        <p:spPr>
          <a:xfrm>
            <a:off x="0" y="4099325"/>
            <a:ext cx="9144000" cy="1044177"/>
          </a:xfrm>
          <a:solidFill>
            <a:srgbClr val="00B0F0"/>
          </a:solidFill>
        </p:spPr>
        <p:txBody>
          <a:bodyPr lIns="137342" tIns="171677" anchor="t" anchorCtr="0"/>
          <a:lstStyle>
            <a:lvl1pPr marL="309021">
              <a:spcAft>
                <a:spcPts val="1803"/>
              </a:spcAft>
              <a:defRPr>
                <a:solidFill>
                  <a:schemeClr val="bg1"/>
                </a:solidFill>
              </a:defRPr>
            </a:lvl1pPr>
          </a:lstStyle>
          <a:p>
            <a:r>
              <a:rPr lang="en-US" smtClean="0"/>
              <a:t>Click to edit Master title style</a:t>
            </a:r>
            <a:endParaRPr lang="en-US" dirty="0"/>
          </a:p>
        </p:txBody>
      </p:sp>
      <p:pic>
        <p:nvPicPr>
          <p:cNvPr id="12" name="Picture 2" descr="\\windesign\secure\_Projects\BrandUX\_Windows_8\Internal Identity\ppt templates\wind8ws_large_final.png"/>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7759713" y="4704591"/>
            <a:ext cx="1210913" cy="400049"/>
          </a:xfrm>
          <a:prstGeom prst="rect">
            <a:avLst/>
          </a:prstGeom>
          <a:extLst/>
        </p:spPr>
      </p:pic>
      <p:sp>
        <p:nvSpPr>
          <p:cNvPr id="11" name="Date Placeholder 10"/>
          <p:cNvSpPr>
            <a:spLocks noGrp="1"/>
          </p:cNvSpPr>
          <p:nvPr>
            <p:ph type="dt" sz="half" idx="10"/>
          </p:nvPr>
        </p:nvSpPr>
        <p:spPr>
          <a:xfrm>
            <a:off x="905332" y="4743450"/>
            <a:ext cx="916071" cy="114300"/>
          </a:xfrm>
          <a:prstGeom prst="rect">
            <a:avLst/>
          </a:prstGeom>
        </p:spPr>
        <p:txBody>
          <a:bodyPr/>
          <a:lstStyle>
            <a:lvl1pPr>
              <a:defRPr>
                <a:solidFill>
                  <a:schemeClr val="bg1"/>
                </a:solidFill>
              </a:defRPr>
            </a:lvl1pPr>
          </a:lstStyle>
          <a:p>
            <a:fld id="{939A9784-E11C-4866-94B9-8D8EADD0446E}" type="datetimeFigureOut">
              <a:rPr lang="en-US" smtClean="0">
                <a:solidFill>
                  <a:prstClr val="white"/>
                </a:solidFill>
              </a:rPr>
              <a:pPr/>
              <a:t>6/10/2014</a:t>
            </a:fld>
            <a:endParaRPr lang="en-US">
              <a:solidFill>
                <a:prstClr val="white"/>
              </a:solidFill>
            </a:endParaRPr>
          </a:p>
        </p:txBody>
      </p:sp>
      <p:sp>
        <p:nvSpPr>
          <p:cNvPr id="13" name="Slide Number Placeholder 12"/>
          <p:cNvSpPr>
            <a:spLocks noGrp="1"/>
          </p:cNvSpPr>
          <p:nvPr>
            <p:ph type="sldNum" sz="quarter" idx="11"/>
          </p:nvPr>
        </p:nvSpPr>
        <p:spPr>
          <a:xfrm>
            <a:off x="460721" y="4743450"/>
            <a:ext cx="387316" cy="114300"/>
          </a:xfrm>
          <a:prstGeom prst="rect">
            <a:avLst/>
          </a:prstGeom>
        </p:spPr>
        <p:txBody>
          <a:bodyPr/>
          <a:lstStyle>
            <a:lvl1pPr>
              <a:defRPr>
                <a:solidFill>
                  <a:schemeClr val="bg1"/>
                </a:solidFill>
              </a:defRPr>
            </a:lvl1pPr>
          </a:lstStyle>
          <a:p>
            <a:fld id="{125F6646-975B-4C74-80DD-EF324C50A5E5}" type="slidenum">
              <a:rPr lang="en-US" smtClean="0">
                <a:solidFill>
                  <a:prstClr val="white"/>
                </a:solidFill>
              </a:rPr>
              <a:pPr/>
              <a:t>‹#›</a:t>
            </a:fld>
            <a:endParaRPr lang="en-US">
              <a:solidFill>
                <a:prstClr val="white"/>
              </a:solidFill>
            </a:endParaRPr>
          </a:p>
        </p:txBody>
      </p:sp>
      <p:sp>
        <p:nvSpPr>
          <p:cNvPr id="14" name="Footer Placeholder 13"/>
          <p:cNvSpPr>
            <a:spLocks noGrp="1"/>
          </p:cNvSpPr>
          <p:nvPr>
            <p:ph type="ftr" sz="quarter" idx="12"/>
          </p:nvPr>
        </p:nvSpPr>
        <p:spPr>
          <a:xfrm>
            <a:off x="460724" y="4846239"/>
            <a:ext cx="1360679" cy="96431"/>
          </a:xfrm>
          <a:prstGeom prst="rect">
            <a:avLst/>
          </a:prstGeom>
        </p:spPr>
        <p:txBody>
          <a:bodyPr/>
          <a:lstStyle>
            <a:lvl1pPr>
              <a:defRPr>
                <a:solidFill>
                  <a:schemeClr val="bg1"/>
                </a:solidFill>
              </a:defRPr>
            </a:lvl1pPr>
          </a:lstStyle>
          <a:p>
            <a:endParaRPr lang="en-US">
              <a:solidFill>
                <a:prstClr val="white"/>
              </a:solidFill>
            </a:endParaRPr>
          </a:p>
        </p:txBody>
      </p:sp>
    </p:spTree>
    <p:extLst>
      <p:ext uri="{BB962C8B-B14F-4D97-AF65-F5344CB8AC3E}">
        <p14:creationId xmlns:p14="http://schemas.microsoft.com/office/powerpoint/2010/main" val="1645472417"/>
      </p:ext>
    </p:extLst>
  </p:cSld>
  <p:clrMapOvr>
    <a:masterClrMapping/>
  </p:clrMapOvr>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0" name="Rectangle 19"/>
          <p:cNvSpPr/>
          <p:nvPr/>
        </p:nvSpPr>
        <p:spPr>
          <a:xfrm>
            <a:off x="-597"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672" tIns="34335" rIns="68672" bIns="34335" rtlCol="0" anchor="ctr"/>
          <a:lstStyle/>
          <a:p>
            <a:pPr algn="ctr"/>
            <a:endParaRPr lang="en-US">
              <a:solidFill>
                <a:prstClr val="white"/>
              </a:solidFill>
            </a:endParaRPr>
          </a:p>
        </p:txBody>
      </p:sp>
      <p:grpSp>
        <p:nvGrpSpPr>
          <p:cNvPr id="22" name="Group 21"/>
          <p:cNvGrpSpPr/>
          <p:nvPr/>
        </p:nvGrpSpPr>
        <p:grpSpPr>
          <a:xfrm>
            <a:off x="-11338" y="0"/>
            <a:ext cx="9155339" cy="5143500"/>
            <a:chOff x="-11340" y="0"/>
            <a:chExt cx="9155340" cy="6858000"/>
          </a:xfrm>
        </p:grpSpPr>
        <p:sp>
          <p:nvSpPr>
            <p:cNvPr id="23" name="Rectangle 22"/>
            <p:cNvSpPr/>
            <p:nvPr userDrawn="1"/>
          </p:nvSpPr>
          <p:spPr>
            <a:xfrm>
              <a:off x="0" y="0"/>
              <a:ext cx="9144000" cy="6858000"/>
            </a:xfrm>
            <a:prstGeom prst="rect">
              <a:avLst/>
            </a:prstGeom>
            <a:gradFill flip="none" rotWithShape="1">
              <a:gsLst>
                <a:gs pos="0">
                  <a:schemeClr val="bg1">
                    <a:alpha val="0"/>
                  </a:schemeClr>
                </a:gs>
                <a:gs pos="63000">
                  <a:schemeClr val="bg1">
                    <a:alpha val="0"/>
                  </a:schemeClr>
                </a:gs>
                <a:gs pos="82000">
                  <a:schemeClr val="bg1">
                    <a:lumMod val="95000"/>
                    <a:alpha val="50000"/>
                  </a:schemeClr>
                </a:gs>
                <a:gs pos="100000">
                  <a:srgbClr val="E2E2E2">
                    <a:alpha val="50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24" name="Group 8"/>
            <p:cNvGrpSpPr/>
            <p:nvPr userDrawn="1"/>
          </p:nvGrpSpPr>
          <p:grpSpPr>
            <a:xfrm>
              <a:off x="-11340" y="0"/>
              <a:ext cx="9155340" cy="6858000"/>
              <a:chOff x="-11340" y="0"/>
              <a:chExt cx="9155340" cy="6858000"/>
            </a:xfrm>
          </p:grpSpPr>
          <p:sp>
            <p:nvSpPr>
              <p:cNvPr id="25" name="Rectangle 24"/>
              <p:cNvSpPr/>
              <p:nvPr userDrawn="1"/>
            </p:nvSpPr>
            <p:spPr>
              <a:xfrm>
                <a:off x="-11340" y="0"/>
                <a:ext cx="9144001" cy="6858000"/>
              </a:xfrm>
              <a:prstGeom prst="rect">
                <a:avLst/>
              </a:prstGeom>
              <a:gradFill flip="none" rotWithShape="1">
                <a:gsLst>
                  <a:gs pos="0">
                    <a:schemeClr val="bg1">
                      <a:alpha val="0"/>
                    </a:schemeClr>
                  </a:gs>
                  <a:gs pos="63000">
                    <a:schemeClr val="bg1">
                      <a:alpha val="0"/>
                    </a:schemeClr>
                  </a:gs>
                  <a:gs pos="82000">
                    <a:schemeClr val="bg1">
                      <a:lumMod val="95000"/>
                      <a:alpha val="50000"/>
                    </a:schemeClr>
                  </a:gs>
                  <a:gs pos="100000">
                    <a:srgbClr val="E2E2E2">
                      <a:alpha val="5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userDrawn="1"/>
            </p:nvSpPr>
            <p:spPr>
              <a:xfrm>
                <a:off x="0" y="3581400"/>
                <a:ext cx="9144000" cy="3276600"/>
              </a:xfrm>
              <a:prstGeom prst="rect">
                <a:avLst/>
              </a:prstGeom>
              <a:gradFill flip="none" rotWithShape="1">
                <a:gsLst>
                  <a:gs pos="0">
                    <a:schemeClr val="bg1">
                      <a:alpha val="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sp>
        <p:nvSpPr>
          <p:cNvPr id="21" name="Rectangle 20"/>
          <p:cNvSpPr/>
          <p:nvPr/>
        </p:nvSpPr>
        <p:spPr>
          <a:xfrm>
            <a:off x="2" y="2686050"/>
            <a:ext cx="9143998" cy="2457450"/>
          </a:xfrm>
          <a:prstGeom prst="rect">
            <a:avLst/>
          </a:prstGeom>
          <a:gradFill flip="none" rotWithShape="1">
            <a:gsLst>
              <a:gs pos="0">
                <a:schemeClr val="bg1">
                  <a:alpha val="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672" tIns="34335" rIns="68672" bIns="34335" rtlCol="0" anchor="ctr"/>
          <a:lstStyle/>
          <a:p>
            <a:pPr algn="ctr"/>
            <a:endParaRPr lang="en-US">
              <a:solidFill>
                <a:prstClr val="white"/>
              </a:solidFill>
            </a:endParaRPr>
          </a:p>
        </p:txBody>
      </p:sp>
      <p:sp>
        <p:nvSpPr>
          <p:cNvPr id="11" name="Date Placeholder 10"/>
          <p:cNvSpPr>
            <a:spLocks noGrp="1"/>
          </p:cNvSpPr>
          <p:nvPr>
            <p:ph type="dt" sz="half" idx="10"/>
          </p:nvPr>
        </p:nvSpPr>
        <p:spPr>
          <a:xfrm>
            <a:off x="905332" y="4743450"/>
            <a:ext cx="916071" cy="114300"/>
          </a:xfrm>
          <a:prstGeom prst="rect">
            <a:avLst/>
          </a:prstGeom>
        </p:spPr>
        <p:txBody>
          <a:bodyPr/>
          <a:lstStyle/>
          <a:p>
            <a:fld id="{939A9784-E11C-4866-94B9-8D8EADD0446E}" type="datetimeFigureOut">
              <a:rPr lang="en-US" smtClean="0"/>
              <a:pPr/>
              <a:t>6/10/2014</a:t>
            </a:fld>
            <a:endParaRPr lang="en-US"/>
          </a:p>
        </p:txBody>
      </p:sp>
      <p:sp>
        <p:nvSpPr>
          <p:cNvPr id="12" name="Slide Number Placeholder 11"/>
          <p:cNvSpPr>
            <a:spLocks noGrp="1"/>
          </p:cNvSpPr>
          <p:nvPr>
            <p:ph type="sldNum" sz="quarter" idx="11"/>
          </p:nvPr>
        </p:nvSpPr>
        <p:spPr>
          <a:xfrm>
            <a:off x="460721" y="4743450"/>
            <a:ext cx="387316" cy="114300"/>
          </a:xfrm>
          <a:prstGeom prst="rect">
            <a:avLst/>
          </a:prstGeom>
        </p:spPr>
        <p:txBody>
          <a:bodyPr/>
          <a:lstStyle/>
          <a:p>
            <a:fld id="{125F6646-975B-4C74-80DD-EF324C50A5E5}" type="slidenum">
              <a:rPr lang="en-US" smtClean="0"/>
              <a:pPr/>
              <a:t>‹#›</a:t>
            </a:fld>
            <a:endParaRPr lang="en-US"/>
          </a:p>
        </p:txBody>
      </p:sp>
      <p:sp>
        <p:nvSpPr>
          <p:cNvPr id="13" name="Footer Placeholder 12"/>
          <p:cNvSpPr>
            <a:spLocks noGrp="1"/>
          </p:cNvSpPr>
          <p:nvPr>
            <p:ph type="ftr" sz="quarter" idx="12"/>
          </p:nvPr>
        </p:nvSpPr>
        <p:spPr>
          <a:xfrm>
            <a:off x="460724" y="4846239"/>
            <a:ext cx="1360679" cy="96431"/>
          </a:xfrm>
          <a:prstGeom prst="rect">
            <a:avLst/>
          </a:prstGeom>
        </p:spPr>
        <p:txBody>
          <a:bodyPr/>
          <a:lstStyle/>
          <a:p>
            <a:endParaRPr lang="en-US"/>
          </a:p>
        </p:txBody>
      </p:sp>
      <p:sp>
        <p:nvSpPr>
          <p:cNvPr id="14"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Tree>
    <p:extLst>
      <p:ext uri="{BB962C8B-B14F-4D97-AF65-F5344CB8AC3E}">
        <p14:creationId xmlns:p14="http://schemas.microsoft.com/office/powerpoint/2010/main" val="2727780512"/>
      </p:ext>
    </p:extLst>
  </p:cSld>
  <p:clrMapOvr>
    <a:masterClrMapping/>
  </p:clrMapOvr>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363591"/>
            <a:ext cx="4038600" cy="2822972"/>
          </a:xfrm>
          <a:prstGeom prst="rect">
            <a:avLst/>
          </a:prstGeom>
        </p:spPr>
        <p:txBody>
          <a:bodyPr/>
          <a:lstStyle>
            <a:lvl1pPr>
              <a:defRPr sz="2100">
                <a:solidFill>
                  <a:srgbClr val="007AAB"/>
                </a:solidFill>
              </a:defRPr>
            </a:lvl1pPr>
            <a:lvl2pPr>
              <a:defRPr sz="1800">
                <a:solidFill>
                  <a:srgbClr val="646466"/>
                </a:solidFill>
              </a:defRPr>
            </a:lvl2pPr>
            <a:lvl3pPr>
              <a:defRPr sz="1500">
                <a:solidFill>
                  <a:srgbClr val="646466"/>
                </a:solidFill>
              </a:defRPr>
            </a:lvl3pPr>
            <a:lvl4pPr>
              <a:defRPr sz="1400">
                <a:solidFill>
                  <a:srgbClr val="646466"/>
                </a:solidFill>
              </a:defRPr>
            </a:lvl4pPr>
            <a:lvl5pPr>
              <a:defRPr sz="1400">
                <a:solidFill>
                  <a:srgbClr val="646466"/>
                </a:solidFill>
              </a:defRPr>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363591"/>
            <a:ext cx="4038600" cy="2822972"/>
          </a:xfrm>
          <a:prstGeom prst="rect">
            <a:avLst/>
          </a:prstGeom>
        </p:spPr>
        <p:txBody>
          <a:bodyPr/>
          <a:lstStyle>
            <a:lvl1pPr>
              <a:defRPr sz="2100">
                <a:solidFill>
                  <a:srgbClr val="007AAB"/>
                </a:solidFill>
              </a:defRPr>
            </a:lvl1pPr>
            <a:lvl2pPr>
              <a:defRPr sz="1800">
                <a:solidFill>
                  <a:srgbClr val="646466"/>
                </a:solidFill>
              </a:defRPr>
            </a:lvl2pPr>
            <a:lvl3pPr>
              <a:defRPr sz="1500">
                <a:solidFill>
                  <a:srgbClr val="646466"/>
                </a:solidFill>
              </a:defRPr>
            </a:lvl3pPr>
            <a:lvl4pPr>
              <a:defRPr sz="1400">
                <a:solidFill>
                  <a:srgbClr val="646466"/>
                </a:solidFill>
              </a:defRPr>
            </a:lvl4pPr>
            <a:lvl5pPr>
              <a:defRPr sz="1400">
                <a:solidFill>
                  <a:srgbClr val="646466"/>
                </a:solidFill>
              </a:defRPr>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0"/>
          </p:nvPr>
        </p:nvSpPr>
        <p:spPr>
          <a:xfrm>
            <a:off x="0" y="4869657"/>
            <a:ext cx="9144000" cy="273844"/>
          </a:xfrm>
          <a:prstGeom prst="rect">
            <a:avLst/>
          </a:prstGeom>
        </p:spPr>
        <p:txBody>
          <a:bodyPr/>
          <a:lstStyle/>
          <a:p>
            <a:endParaRPr lang="en-US"/>
          </a:p>
        </p:txBody>
      </p:sp>
      <p:sp>
        <p:nvSpPr>
          <p:cNvPr id="6" name="Rectangle 5"/>
          <p:cNvSpPr/>
          <p:nvPr/>
        </p:nvSpPr>
        <p:spPr>
          <a:xfrm>
            <a:off x="-7315" y="4858826"/>
            <a:ext cx="9165945" cy="285750"/>
          </a:xfrm>
          <a:prstGeom prst="rect">
            <a:avLst/>
          </a:prstGeom>
          <a:gradFill flip="none" rotWithShape="1">
            <a:gsLst>
              <a:gs pos="57000">
                <a:srgbClr val="00BCEC"/>
              </a:gs>
              <a:gs pos="100000">
                <a:srgbClr val="007AAB"/>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672" tIns="34335" rIns="68672" bIns="34335" rtlCol="0" anchor="ctr"/>
          <a:lstStyle/>
          <a:p>
            <a:pPr algn="ctr"/>
            <a:r>
              <a:rPr lang="en-US" dirty="0" smtClean="0">
                <a:solidFill>
                  <a:prstClr val="white"/>
                </a:solidFill>
              </a:rPr>
              <a:t>    </a:t>
            </a:r>
            <a:endParaRPr lang="en-US" dirty="0">
              <a:solidFill>
                <a:prstClr val="white"/>
              </a:solidFill>
            </a:endParaRPr>
          </a:p>
        </p:txBody>
      </p:sp>
      <p:pic>
        <p:nvPicPr>
          <p:cNvPr id="7" name="Picture 6" descr="xdr_lockup_small.png"/>
          <p:cNvPicPr>
            <a:picLocks noChangeAspect="1"/>
          </p:cNvPicPr>
          <p:nvPr/>
        </p:nvPicPr>
        <p:blipFill>
          <a:blip r:embed="rId2" cstate="print">
            <a:lum bright="65000" contrast="-100000"/>
            <a:extLst>
              <a:ext uri="{28A0092B-C50C-407E-A947-70E740481C1C}">
                <a14:useLocalDpi xmlns:a14="http://schemas.microsoft.com/office/drawing/2010/main"/>
              </a:ext>
            </a:extLst>
          </a:blip>
          <a:stretch>
            <a:fillRect/>
          </a:stretch>
        </p:blipFill>
        <p:spPr>
          <a:xfrm>
            <a:off x="8229600" y="4904213"/>
            <a:ext cx="543284" cy="195079"/>
          </a:xfrm>
          <a:prstGeom prst="rect">
            <a:avLst/>
          </a:prstGeom>
        </p:spPr>
      </p:pic>
      <p:sp>
        <p:nvSpPr>
          <p:cNvPr id="11" name="Subtitle 2"/>
          <p:cNvSpPr>
            <a:spLocks noGrp="1"/>
          </p:cNvSpPr>
          <p:nvPr>
            <p:ph type="subTitle" idx="12"/>
          </p:nvPr>
        </p:nvSpPr>
        <p:spPr>
          <a:xfrm>
            <a:off x="457200" y="921694"/>
            <a:ext cx="8229600" cy="327596"/>
          </a:xfrm>
          <a:prstGeom prst="rect">
            <a:avLst/>
          </a:prstGeom>
        </p:spPr>
        <p:txBody>
          <a:bodyPr>
            <a:normAutofit/>
          </a:bodyPr>
          <a:lstStyle>
            <a:lvl1pPr marL="0" indent="0" algn="l">
              <a:buNone/>
              <a:defRPr sz="1800">
                <a:solidFill>
                  <a:schemeClr val="accent1"/>
                </a:solidFill>
              </a:defRPr>
            </a:lvl1pPr>
            <a:lvl2pPr marL="343356" indent="0" algn="ctr">
              <a:buNone/>
              <a:defRPr>
                <a:solidFill>
                  <a:schemeClr val="tx1">
                    <a:tint val="75000"/>
                  </a:schemeClr>
                </a:solidFill>
              </a:defRPr>
            </a:lvl2pPr>
            <a:lvl3pPr marL="686713" indent="0" algn="ctr">
              <a:buNone/>
              <a:defRPr>
                <a:solidFill>
                  <a:schemeClr val="tx1">
                    <a:tint val="75000"/>
                  </a:schemeClr>
                </a:solidFill>
              </a:defRPr>
            </a:lvl3pPr>
            <a:lvl4pPr marL="1030069" indent="0" algn="ctr">
              <a:buNone/>
              <a:defRPr>
                <a:solidFill>
                  <a:schemeClr val="tx1">
                    <a:tint val="75000"/>
                  </a:schemeClr>
                </a:solidFill>
              </a:defRPr>
            </a:lvl4pPr>
            <a:lvl5pPr marL="1373425" indent="0" algn="ctr">
              <a:buNone/>
              <a:defRPr>
                <a:solidFill>
                  <a:schemeClr val="tx1">
                    <a:tint val="75000"/>
                  </a:schemeClr>
                </a:solidFill>
              </a:defRPr>
            </a:lvl5pPr>
            <a:lvl6pPr marL="1716782" indent="0" algn="ctr">
              <a:buNone/>
              <a:defRPr>
                <a:solidFill>
                  <a:schemeClr val="tx1">
                    <a:tint val="75000"/>
                  </a:schemeClr>
                </a:solidFill>
              </a:defRPr>
            </a:lvl6pPr>
            <a:lvl7pPr marL="2060138" indent="0" algn="ctr">
              <a:buNone/>
              <a:defRPr>
                <a:solidFill>
                  <a:schemeClr val="tx1">
                    <a:tint val="75000"/>
                  </a:schemeClr>
                </a:solidFill>
              </a:defRPr>
            </a:lvl7pPr>
            <a:lvl8pPr marL="2403494" indent="0" algn="ctr">
              <a:buNone/>
              <a:defRPr>
                <a:solidFill>
                  <a:schemeClr val="tx1">
                    <a:tint val="75000"/>
                  </a:schemeClr>
                </a:solidFill>
              </a:defRPr>
            </a:lvl8pPr>
            <a:lvl9pPr marL="2746850" indent="0" algn="ctr">
              <a:buNone/>
              <a:defRPr>
                <a:solidFill>
                  <a:schemeClr val="tx1">
                    <a:tint val="75000"/>
                  </a:schemeClr>
                </a:solidFill>
              </a:defRPr>
            </a:lvl9pPr>
          </a:lstStyle>
          <a:p>
            <a:r>
              <a:rPr lang="en-US" smtClean="0"/>
              <a:t>Click to edit Master subtitle style</a:t>
            </a:r>
            <a:endParaRPr lang="en-US" dirty="0"/>
          </a:p>
        </p:txBody>
      </p:sp>
      <p:sp>
        <p:nvSpPr>
          <p:cNvPr id="13" name="Title 12"/>
          <p:cNvSpPr>
            <a:spLocks noGrp="1"/>
          </p:cNvSpPr>
          <p:nvPr>
            <p:ph type="title"/>
          </p:nvPr>
        </p:nvSpPr>
        <p:spPr>
          <a:xfrm>
            <a:off x="457200" y="77931"/>
            <a:ext cx="8229600" cy="857250"/>
          </a:xfrm>
          <a:prstGeom prst="rect">
            <a:avLst/>
          </a:prstGeom>
        </p:spPr>
        <p:txBody>
          <a:bodyPr anchor="b"/>
          <a:lstStyle>
            <a:lvl1pPr>
              <a:defRPr>
                <a:solidFill>
                  <a:schemeClr val="tx1">
                    <a:lumMod val="75000"/>
                    <a:lumOff val="25000"/>
                  </a:schemeClr>
                </a:solidFill>
              </a:defRPr>
            </a:lvl1pPr>
          </a:lstStyle>
          <a:p>
            <a:r>
              <a:rPr lang="en-US" smtClean="0"/>
              <a:t>Click to edit Master title style</a:t>
            </a:r>
            <a:endParaRPr lang="en-US" dirty="0"/>
          </a:p>
        </p:txBody>
      </p:sp>
      <p:sp>
        <p:nvSpPr>
          <p:cNvPr id="14" name="Text Placeholder 5"/>
          <p:cNvSpPr>
            <a:spLocks noGrp="1"/>
          </p:cNvSpPr>
          <p:nvPr>
            <p:ph type="body" sz="quarter" idx="13" hasCustomPrompt="1"/>
          </p:nvPr>
        </p:nvSpPr>
        <p:spPr>
          <a:xfrm>
            <a:off x="457200" y="4857750"/>
            <a:ext cx="7924800" cy="285750"/>
          </a:xfrm>
          <a:prstGeom prst="rect">
            <a:avLst/>
          </a:prstGeom>
        </p:spPr>
        <p:txBody>
          <a:bodyPr anchor="ctr" anchorCtr="0">
            <a:noAutofit/>
          </a:bodyPr>
          <a:lstStyle>
            <a:lvl1pPr>
              <a:defRPr sz="1100">
                <a:solidFill>
                  <a:schemeClr val="bg1"/>
                </a:solidFill>
                <a:latin typeface="+mj-lt"/>
              </a:defRPr>
            </a:lvl1pPr>
          </a:lstStyle>
          <a:p>
            <a:pPr lvl="0"/>
            <a:r>
              <a:rPr lang="en-US" dirty="0" smtClean="0"/>
              <a:t>Breadcrumb text</a:t>
            </a:r>
            <a:endParaRPr lang="en-US" dirty="0"/>
          </a:p>
        </p:txBody>
      </p:sp>
    </p:spTree>
    <p:extLst>
      <p:ext uri="{BB962C8B-B14F-4D97-AF65-F5344CB8AC3E}">
        <p14:creationId xmlns:p14="http://schemas.microsoft.com/office/powerpoint/2010/main" val="1676753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225503"/>
            <a:ext cx="8363938" cy="692497"/>
          </a:xfrm>
        </p:spPr>
        <p:txBody>
          <a:bodyPr anchor="ctr" anchorCtr="0"/>
          <a:lstStyle>
            <a:lvl1pPr>
              <a:defRPr sz="5000" spc="-225" baseline="0">
                <a:solidFill>
                  <a:schemeClr val="tx1">
                    <a:alpha val="99000"/>
                  </a:schemeClr>
                </a:solidFill>
              </a:defRPr>
            </a:lvl1pPr>
          </a:lstStyle>
          <a:p>
            <a:r>
              <a:rPr lang="en-US" dirty="0" smtClean="0"/>
              <a:t>Click to edit title style</a:t>
            </a:r>
            <a:endParaRPr lang="en-US" dirty="0"/>
          </a:p>
        </p:txBody>
      </p:sp>
      <p:sp>
        <p:nvSpPr>
          <p:cNvPr id="3" name="Oval 2"/>
          <p:cNvSpPr/>
          <p:nvPr userDrawn="1"/>
        </p:nvSpPr>
        <p:spPr bwMode="auto">
          <a:xfrm>
            <a:off x="7653810" y="-287567"/>
            <a:ext cx="1371957" cy="13716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685637"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7214601" y="806771"/>
            <a:ext cx="878416" cy="878187"/>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685637"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7214601" y="-287567"/>
            <a:ext cx="656428" cy="65625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685637"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6431837" y="900134"/>
            <a:ext cx="499204" cy="499074"/>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685637"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7119515" y="4124927"/>
            <a:ext cx="878416" cy="878187"/>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685637"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8068740" y="3620822"/>
            <a:ext cx="580585" cy="580434"/>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685637"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8585368" y="4017477"/>
            <a:ext cx="237596" cy="237534"/>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685637"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8140053" y="4564020"/>
            <a:ext cx="1771426" cy="1770965"/>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685637"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127895" y="836702"/>
            <a:ext cx="941926" cy="941681"/>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685637"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016497" y="384715"/>
            <a:ext cx="384993" cy="384893"/>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685637"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9080597" y="758653"/>
            <a:ext cx="183403" cy="183356"/>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685637"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8369339" y="1409275"/>
            <a:ext cx="656428" cy="656258"/>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685637"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3731061" y="4057712"/>
            <a:ext cx="452671" cy="452553"/>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685637"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4223174" y="3511406"/>
            <a:ext cx="772782" cy="772581"/>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685637"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8470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60722" y="4233090"/>
            <a:ext cx="7182892" cy="276226"/>
          </a:xfrm>
          <a:prstGeom prst="rect">
            <a:avLst/>
          </a:prstGeom>
        </p:spPr>
        <p:txBody>
          <a:bodyPr lIns="0">
            <a:noAutofit/>
          </a:bodyPr>
          <a:lstStyle>
            <a:lvl1pPr marL="0" indent="0" algn="l">
              <a:buNone/>
              <a:defRPr sz="1500" b="1" cap="all" spc="0" baseline="0">
                <a:solidFill>
                  <a:schemeClr val="tx1">
                    <a:lumMod val="75000"/>
                    <a:lumOff val="25000"/>
                  </a:schemeClr>
                </a:solidFill>
                <a:latin typeface="Segoe UI" pitchFamily="34" charset="0"/>
                <a:ea typeface="Segoe UI" pitchFamily="34" charset="0"/>
                <a:cs typeface="Segoe UI" pitchFamily="34" charset="0"/>
              </a:defRPr>
            </a:lvl1pPr>
            <a:lvl2pPr marL="342931" indent="0" algn="ctr">
              <a:buNone/>
              <a:defRPr>
                <a:solidFill>
                  <a:schemeClr val="tx1">
                    <a:tint val="75000"/>
                  </a:schemeClr>
                </a:solidFill>
              </a:defRPr>
            </a:lvl2pPr>
            <a:lvl3pPr marL="685862" indent="0" algn="ctr">
              <a:buNone/>
              <a:defRPr>
                <a:solidFill>
                  <a:schemeClr val="tx1">
                    <a:tint val="75000"/>
                  </a:schemeClr>
                </a:solidFill>
              </a:defRPr>
            </a:lvl3pPr>
            <a:lvl4pPr marL="1028794" indent="0" algn="ctr">
              <a:buNone/>
              <a:defRPr>
                <a:solidFill>
                  <a:schemeClr val="tx1">
                    <a:tint val="75000"/>
                  </a:schemeClr>
                </a:solidFill>
              </a:defRPr>
            </a:lvl4pPr>
            <a:lvl5pPr marL="1371726" indent="0" algn="ctr">
              <a:buNone/>
              <a:defRPr>
                <a:solidFill>
                  <a:schemeClr val="tx1">
                    <a:tint val="75000"/>
                  </a:schemeClr>
                </a:solidFill>
              </a:defRPr>
            </a:lvl5pPr>
            <a:lvl6pPr marL="1714657" indent="0" algn="ctr">
              <a:buNone/>
              <a:defRPr>
                <a:solidFill>
                  <a:schemeClr val="tx1">
                    <a:tint val="75000"/>
                  </a:schemeClr>
                </a:solidFill>
              </a:defRPr>
            </a:lvl6pPr>
            <a:lvl7pPr marL="2057588" indent="0" algn="ctr">
              <a:buNone/>
              <a:defRPr>
                <a:solidFill>
                  <a:schemeClr val="tx1">
                    <a:tint val="75000"/>
                  </a:schemeClr>
                </a:solidFill>
              </a:defRPr>
            </a:lvl7pPr>
            <a:lvl8pPr marL="2400520" indent="0" algn="ctr">
              <a:buNone/>
              <a:defRPr>
                <a:solidFill>
                  <a:schemeClr val="tx1">
                    <a:tint val="75000"/>
                  </a:schemeClr>
                </a:solidFill>
              </a:defRPr>
            </a:lvl8pPr>
            <a:lvl9pPr marL="2743452" indent="0" algn="ctr">
              <a:buNone/>
              <a:defRPr>
                <a:solidFill>
                  <a:schemeClr val="tx1">
                    <a:tint val="75000"/>
                  </a:schemeClr>
                </a:solidFill>
              </a:defRPr>
            </a:lvl9pPr>
          </a:lstStyle>
          <a:p>
            <a:r>
              <a:rPr lang="en-US" dirty="0" smtClean="0"/>
              <a:t>CLICK TO EDIT MASTER SUBTITLE STYLE</a:t>
            </a:r>
            <a:endParaRPr lang="en-US" dirty="0"/>
          </a:p>
        </p:txBody>
      </p:sp>
      <p:sp>
        <p:nvSpPr>
          <p:cNvPr id="9" name="Text Placeholder 8"/>
          <p:cNvSpPr>
            <a:spLocks noGrp="1"/>
          </p:cNvSpPr>
          <p:nvPr>
            <p:ph type="body" sz="quarter" idx="10" hasCustomPrompt="1"/>
          </p:nvPr>
        </p:nvSpPr>
        <p:spPr>
          <a:xfrm>
            <a:off x="460722" y="4477565"/>
            <a:ext cx="7182892" cy="467766"/>
          </a:xfrm>
          <a:prstGeom prst="rect">
            <a:avLst/>
          </a:prstGeom>
        </p:spPr>
        <p:txBody>
          <a:bodyPr vert="horz" lIns="0">
            <a:normAutofit/>
          </a:bodyPr>
          <a:lstStyle>
            <a:lvl1pPr>
              <a:lnSpc>
                <a:spcPct val="70000"/>
              </a:lnSpc>
              <a:buFontTx/>
              <a:buNone/>
              <a:defRPr kumimoji="0" lang="en-US" sz="1200" b="0" i="0" u="none" strike="noStrike" kern="1200" cap="none" spc="-53" normalizeH="0" baseline="0" noProof="0" dirty="0" smtClean="0">
                <a:ln>
                  <a:noFill/>
                </a:ln>
                <a:solidFill>
                  <a:schemeClr val="tx1">
                    <a:tint val="75000"/>
                  </a:schemeClr>
                </a:solidFill>
                <a:effectLst/>
                <a:uLnTx/>
                <a:uFillTx/>
                <a:latin typeface="Segoe UI" pitchFamily="34" charset="0"/>
                <a:ea typeface="Segoe UI" pitchFamily="34" charset="0"/>
                <a:cs typeface="Segoe UI" pitchFamily="34" charset="0"/>
              </a:defRPr>
            </a:lvl1pPr>
            <a:lvl2pPr>
              <a:buFontTx/>
              <a:buNone/>
              <a:defRPr/>
            </a:lvl2pPr>
            <a:lvl3pPr>
              <a:buFontTx/>
              <a:buNone/>
              <a:defRPr/>
            </a:lvl3pPr>
            <a:lvl4pPr>
              <a:buFontTx/>
              <a:buNone/>
              <a:defRPr/>
            </a:lvl4pPr>
            <a:lvl5pPr>
              <a:buFontTx/>
              <a:buNone/>
              <a:defRPr/>
            </a:lvl5pPr>
          </a:lstStyle>
          <a:p>
            <a:pPr marL="0" marR="0" lvl="0" indent="0" algn="l" defTabSz="685862" rtl="0" eaLnBrk="1" fontAlgn="auto" latinLnBrk="0" hangingPunct="1">
              <a:lnSpc>
                <a:spcPts val="1800"/>
              </a:lnSpc>
              <a:spcBef>
                <a:spcPts val="0"/>
              </a:spcBef>
              <a:spcAft>
                <a:spcPts val="0"/>
              </a:spcAft>
              <a:buClr>
                <a:srgbClr val="00B0F0"/>
              </a:buClr>
              <a:buSzPct val="100000"/>
              <a:buFontTx/>
              <a:buNone/>
              <a:tabLst/>
              <a:defRPr/>
            </a:pPr>
            <a:r>
              <a:rPr lang="en-US" dirty="0" smtClean="0"/>
              <a:t>Click to edit presenter </a:t>
            </a:r>
          </a:p>
          <a:p>
            <a:pPr marL="0" marR="0" lvl="0" indent="0" algn="l" defTabSz="685862" rtl="0" eaLnBrk="1" fontAlgn="auto" latinLnBrk="0" hangingPunct="1">
              <a:lnSpc>
                <a:spcPts val="1800"/>
              </a:lnSpc>
              <a:spcBef>
                <a:spcPts val="0"/>
              </a:spcBef>
              <a:spcAft>
                <a:spcPts val="0"/>
              </a:spcAft>
              <a:buClr>
                <a:srgbClr val="00B0F0"/>
              </a:buClr>
              <a:buSzPct val="100000"/>
              <a:buFontTx/>
              <a:buNone/>
              <a:tabLst/>
              <a:defRPr/>
            </a:pPr>
            <a:r>
              <a:rPr lang="en-US" dirty="0" smtClean="0"/>
              <a:t>and date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364"/>
            <a:ext cx="9144000" cy="5130775"/>
          </a:xfrm>
          <a:prstGeom prst="rect">
            <a:avLst/>
          </a:prstGeom>
        </p:spPr>
      </p:pic>
    </p:spTree>
    <p:extLst>
      <p:ext uri="{BB962C8B-B14F-4D97-AF65-F5344CB8AC3E}">
        <p14:creationId xmlns:p14="http://schemas.microsoft.com/office/powerpoint/2010/main" val="3454495093"/>
      </p:ext>
    </p:extLst>
  </p:cSld>
  <p:clrMapOvr>
    <a:masterClrMapping/>
  </p:clrMapOvr>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1" y="2914650"/>
            <a:ext cx="6400800" cy="1314450"/>
          </a:xfrm>
        </p:spPr>
        <p:txBody>
          <a:bodyPr/>
          <a:lstStyle>
            <a:lvl1pPr marL="0" indent="0" algn="ctr">
              <a:buNone/>
              <a:defRPr>
                <a:solidFill>
                  <a:schemeClr val="tx1">
                    <a:tint val="75000"/>
                  </a:schemeClr>
                </a:solidFill>
              </a:defRPr>
            </a:lvl1pPr>
            <a:lvl2pPr marL="457138" indent="0" algn="ctr">
              <a:buNone/>
              <a:defRPr>
                <a:solidFill>
                  <a:schemeClr val="tx1">
                    <a:tint val="75000"/>
                  </a:schemeClr>
                </a:solidFill>
              </a:defRPr>
            </a:lvl2pPr>
            <a:lvl3pPr marL="914276" indent="0" algn="ctr">
              <a:buNone/>
              <a:defRPr>
                <a:solidFill>
                  <a:schemeClr val="tx1">
                    <a:tint val="75000"/>
                  </a:schemeClr>
                </a:solidFill>
              </a:defRPr>
            </a:lvl3pPr>
            <a:lvl4pPr marL="1371414" indent="0" algn="ctr">
              <a:buNone/>
              <a:defRPr>
                <a:solidFill>
                  <a:schemeClr val="tx1">
                    <a:tint val="75000"/>
                  </a:schemeClr>
                </a:solidFill>
              </a:defRPr>
            </a:lvl4pPr>
            <a:lvl5pPr marL="1828552" indent="0" algn="ctr">
              <a:buNone/>
              <a:defRPr>
                <a:solidFill>
                  <a:schemeClr val="tx1">
                    <a:tint val="75000"/>
                  </a:schemeClr>
                </a:solidFill>
              </a:defRPr>
            </a:lvl5pPr>
            <a:lvl6pPr marL="2285690" indent="0" algn="ctr">
              <a:buNone/>
              <a:defRPr>
                <a:solidFill>
                  <a:schemeClr val="tx1">
                    <a:tint val="75000"/>
                  </a:schemeClr>
                </a:solidFill>
              </a:defRPr>
            </a:lvl6pPr>
            <a:lvl7pPr marL="2742828" indent="0" algn="ctr">
              <a:buNone/>
              <a:defRPr>
                <a:solidFill>
                  <a:schemeClr val="tx1">
                    <a:tint val="75000"/>
                  </a:schemeClr>
                </a:solidFill>
              </a:defRPr>
            </a:lvl7pPr>
            <a:lvl8pPr marL="3199965" indent="0" algn="ctr">
              <a:buNone/>
              <a:defRPr>
                <a:solidFill>
                  <a:schemeClr val="tx1">
                    <a:tint val="75000"/>
                  </a:schemeClr>
                </a:solidFill>
              </a:defRPr>
            </a:lvl8pPr>
            <a:lvl9pPr marL="3657104"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39A9784-E11C-4866-94B9-8D8EADD0446E}" type="datetimeFigureOut">
              <a:rPr lang="en-US" smtClean="0"/>
              <a:pPr/>
              <a:t>6/10/2014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5F6646-975B-4C74-80DD-EF324C50A5E5}" type="slidenum">
              <a:rPr lang="en-US" smtClean="0"/>
              <a:pPr/>
              <a:t>‹#›</a:t>
            </a:fld>
            <a:endParaRPr lang="en-US"/>
          </a:p>
        </p:txBody>
      </p:sp>
    </p:spTree>
    <p:extLst>
      <p:ext uri="{BB962C8B-B14F-4D97-AF65-F5344CB8AC3E}">
        <p14:creationId xmlns:p14="http://schemas.microsoft.com/office/powerpoint/2010/main" val="2768153618"/>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B97D89-4E03-489C-A05A-52EE1065A001}" type="datetimeFigureOut">
              <a:rPr lang="en-US" smtClean="0"/>
              <a:pPr/>
              <a:t>6/10/2014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308C02-763E-4FAD-B29B-CD802CCF9CE3}" type="slidenum">
              <a:rPr lang="en-US" smtClean="0"/>
              <a:pPr/>
              <a:t>‹#›</a:t>
            </a:fld>
            <a:endParaRPr lang="en-US"/>
          </a:p>
        </p:txBody>
      </p:sp>
    </p:spTree>
    <p:extLst>
      <p:ext uri="{BB962C8B-B14F-4D97-AF65-F5344CB8AC3E}">
        <p14:creationId xmlns:p14="http://schemas.microsoft.com/office/powerpoint/2010/main" val="141204750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White 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lgn="l"/>
            <a:r>
              <a:rPr lang="en-US" smtClean="0">
                <a:solidFill>
                  <a:prstClr val="black">
                    <a:tint val="75000"/>
                  </a:prstClr>
                </a:solidFill>
              </a:rPr>
              <a:t>MICROSOFT CONFIDENTIAL</a:t>
            </a:r>
            <a:endParaRPr lang="en-US" dirty="0">
              <a:solidFill>
                <a:prstClr val="black">
                  <a:tint val="75000"/>
                </a:prstClr>
              </a:solidFill>
            </a:endParaRPr>
          </a:p>
        </p:txBody>
      </p:sp>
      <p:sp>
        <p:nvSpPr>
          <p:cNvPr id="4" name="Slide Number Placeholder 3"/>
          <p:cNvSpPr>
            <a:spLocks noGrp="1"/>
          </p:cNvSpPr>
          <p:nvPr>
            <p:ph type="sldNum" sz="quarter" idx="11"/>
          </p:nvPr>
        </p:nvSpPr>
        <p:spPr/>
        <p:txBody>
          <a:bodyPr/>
          <a:lstStyle/>
          <a:p>
            <a:pPr algn="l"/>
            <a:r>
              <a:rPr lang="en-US" smtClean="0">
                <a:solidFill>
                  <a:prstClr val="black">
                    <a:tint val="75000"/>
                  </a:prstClr>
                </a:solidFill>
              </a:rPr>
              <a:t>PAGE </a:t>
            </a:r>
            <a:fld id="{711B4CA8-52BE-46B1-A536-58CE1A3FAF74}" type="slidenum">
              <a:rPr lang="en-US" smtClean="0">
                <a:solidFill>
                  <a:prstClr val="black">
                    <a:tint val="75000"/>
                  </a:prstClr>
                </a:solidFill>
              </a:rPr>
              <a:pPr algn="l"/>
              <a:t>‹#›</a:t>
            </a:fld>
            <a:endParaRPr lang="en-US" dirty="0">
              <a:solidFill>
                <a:prstClr val="black">
                  <a:tint val="75000"/>
                </a:prstClr>
              </a:solidFill>
            </a:endParaRPr>
          </a:p>
        </p:txBody>
      </p:sp>
      <p:sp>
        <p:nvSpPr>
          <p:cNvPr id="5" name="Date Placeholder 4"/>
          <p:cNvSpPr>
            <a:spLocks noGrp="1"/>
          </p:cNvSpPr>
          <p:nvPr>
            <p:ph type="dt" sz="half" idx="12"/>
          </p:nvPr>
        </p:nvSpPr>
        <p:spPr/>
        <p:txBody>
          <a:bodyPr/>
          <a:lstStyle/>
          <a:p>
            <a:fld id="{1B1F4B4A-BEC7-4BF0-AFF2-1B961CDAA2F0}" type="datetime1">
              <a:rPr lang="en-US" smtClean="0">
                <a:solidFill>
                  <a:prstClr val="black">
                    <a:tint val="75000"/>
                  </a:prstClr>
                </a:solidFill>
              </a:rPr>
              <a:pPr/>
              <a:t>6/10/2014</a:t>
            </a:fld>
            <a:endParaRPr lang="en-US" dirty="0">
              <a:solidFill>
                <a:prstClr val="black">
                  <a:tint val="75000"/>
                </a:prstClr>
              </a:solidFill>
            </a:endParaRPr>
          </a:p>
        </p:txBody>
      </p:sp>
      <p:sp>
        <p:nvSpPr>
          <p:cNvPr id="7" name="Rectangle 6"/>
          <p:cNvSpPr/>
          <p:nvPr userDrawn="1"/>
        </p:nvSpPr>
        <p:spPr>
          <a:xfrm>
            <a:off x="0" y="2"/>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098" tIns="34048" rIns="68098" bIns="34048" rtlCol="0" anchor="ctr"/>
          <a:lstStyle/>
          <a:p>
            <a:pPr algn="ctr" defTabSz="680867"/>
            <a:endParaRPr lang="en-US">
              <a:solidFill>
                <a:prstClr val="white"/>
              </a:solidFill>
            </a:endParaRPr>
          </a:p>
        </p:txBody>
      </p:sp>
    </p:spTree>
    <p:extLst>
      <p:ext uri="{BB962C8B-B14F-4D97-AF65-F5344CB8AC3E}">
        <p14:creationId xmlns:p14="http://schemas.microsoft.com/office/powerpoint/2010/main" val="2844420789"/>
      </p:ext>
    </p:extLst>
  </p:cSld>
  <p:clrMapOvr>
    <a:masterClrMapping/>
  </p:clrMapOvr>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type="blank">
  <p:cSld name="1_Blank">
    <p:bg>
      <p:bgPr>
        <a:blipFill dpi="0" rotWithShape="1">
          <a:blip r:embed="rId2" cstate="print">
            <a:lum/>
            <a:extLst>
              <a:ext uri="{28A0092B-C50C-407E-A947-70E740481C1C}">
                <a14:useLocalDpi xmlns:a14="http://schemas.microsoft.com/office/drawing/2010/main"/>
              </a:ext>
            </a:extLst>
          </a:blip>
          <a:srcRect/>
          <a:stretch>
            <a:fillRect t="-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8994839"/>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userDrawn="1">
  <p:cSld name="Blank Blac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7346506"/>
      </p:ext>
    </p:extLst>
  </p:cSld>
  <p:clrMapOvr>
    <a:masterClrMapping/>
  </p:clrMapOvr>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cSld name="2_Blank">
    <p:spTree>
      <p:nvGrpSpPr>
        <p:cNvPr id="1" name=""/>
        <p:cNvGrpSpPr/>
        <p:nvPr/>
      </p:nvGrpSpPr>
      <p:grpSpPr>
        <a:xfrm>
          <a:off x="0" y="0"/>
          <a:ext cx="0" cy="0"/>
          <a:chOff x="0" y="0"/>
          <a:chExt cx="0" cy="0"/>
        </a:xfrm>
      </p:grpSpPr>
      <p:sp>
        <p:nvSpPr>
          <p:cNvPr id="20" name="Rectangle 19"/>
          <p:cNvSpPr/>
          <p:nvPr/>
        </p:nvSpPr>
        <p:spPr>
          <a:xfrm>
            <a:off x="-597"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678" tIns="34338" rIns="68678" bIns="34338" rtlCol="0" anchor="ctr"/>
          <a:lstStyle/>
          <a:p>
            <a:pPr algn="ctr"/>
            <a:endParaRPr lang="en-US">
              <a:solidFill>
                <a:prstClr val="white"/>
              </a:solidFill>
            </a:endParaRPr>
          </a:p>
        </p:txBody>
      </p:sp>
      <p:grpSp>
        <p:nvGrpSpPr>
          <p:cNvPr id="22" name="Group 21"/>
          <p:cNvGrpSpPr/>
          <p:nvPr/>
        </p:nvGrpSpPr>
        <p:grpSpPr>
          <a:xfrm>
            <a:off x="-11339" y="0"/>
            <a:ext cx="9155339" cy="5143500"/>
            <a:chOff x="-11340" y="0"/>
            <a:chExt cx="9155340" cy="6858000"/>
          </a:xfrm>
        </p:grpSpPr>
        <p:sp>
          <p:nvSpPr>
            <p:cNvPr id="23" name="Rectangle 22"/>
            <p:cNvSpPr/>
            <p:nvPr userDrawn="1"/>
          </p:nvSpPr>
          <p:spPr>
            <a:xfrm>
              <a:off x="0" y="0"/>
              <a:ext cx="9144000" cy="6858000"/>
            </a:xfrm>
            <a:prstGeom prst="rect">
              <a:avLst/>
            </a:prstGeom>
            <a:gradFill flip="none" rotWithShape="1">
              <a:gsLst>
                <a:gs pos="0">
                  <a:schemeClr val="bg1">
                    <a:alpha val="0"/>
                  </a:schemeClr>
                </a:gs>
                <a:gs pos="63000">
                  <a:schemeClr val="bg1">
                    <a:alpha val="0"/>
                  </a:schemeClr>
                </a:gs>
                <a:gs pos="82000">
                  <a:schemeClr val="bg1">
                    <a:lumMod val="95000"/>
                    <a:alpha val="50000"/>
                  </a:schemeClr>
                </a:gs>
                <a:gs pos="100000">
                  <a:srgbClr val="E2E2E2">
                    <a:alpha val="50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24" name="Group 8"/>
            <p:cNvGrpSpPr/>
            <p:nvPr userDrawn="1"/>
          </p:nvGrpSpPr>
          <p:grpSpPr>
            <a:xfrm>
              <a:off x="-11340" y="0"/>
              <a:ext cx="9155340" cy="6858000"/>
              <a:chOff x="-11340" y="0"/>
              <a:chExt cx="9155340" cy="6858000"/>
            </a:xfrm>
          </p:grpSpPr>
          <p:sp>
            <p:nvSpPr>
              <p:cNvPr id="25" name="Rectangle 24"/>
              <p:cNvSpPr/>
              <p:nvPr userDrawn="1"/>
            </p:nvSpPr>
            <p:spPr>
              <a:xfrm>
                <a:off x="-11340" y="0"/>
                <a:ext cx="9144001" cy="6858000"/>
              </a:xfrm>
              <a:prstGeom prst="rect">
                <a:avLst/>
              </a:prstGeom>
              <a:gradFill flip="none" rotWithShape="1">
                <a:gsLst>
                  <a:gs pos="0">
                    <a:schemeClr val="bg1">
                      <a:alpha val="0"/>
                    </a:schemeClr>
                  </a:gs>
                  <a:gs pos="63000">
                    <a:schemeClr val="bg1">
                      <a:alpha val="0"/>
                    </a:schemeClr>
                  </a:gs>
                  <a:gs pos="82000">
                    <a:schemeClr val="bg1">
                      <a:lumMod val="95000"/>
                      <a:alpha val="50000"/>
                    </a:schemeClr>
                  </a:gs>
                  <a:gs pos="100000">
                    <a:srgbClr val="E2E2E2">
                      <a:alpha val="5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userDrawn="1"/>
            </p:nvSpPr>
            <p:spPr>
              <a:xfrm>
                <a:off x="0" y="3581400"/>
                <a:ext cx="9144000" cy="3276600"/>
              </a:xfrm>
              <a:prstGeom prst="rect">
                <a:avLst/>
              </a:prstGeom>
              <a:gradFill flip="none" rotWithShape="1">
                <a:gsLst>
                  <a:gs pos="0">
                    <a:schemeClr val="bg1">
                      <a:alpha val="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sp>
        <p:nvSpPr>
          <p:cNvPr id="21" name="Rectangle 20"/>
          <p:cNvSpPr/>
          <p:nvPr/>
        </p:nvSpPr>
        <p:spPr>
          <a:xfrm>
            <a:off x="2" y="2686050"/>
            <a:ext cx="9143998" cy="2457450"/>
          </a:xfrm>
          <a:prstGeom prst="rect">
            <a:avLst/>
          </a:prstGeom>
          <a:gradFill flip="none" rotWithShape="1">
            <a:gsLst>
              <a:gs pos="0">
                <a:schemeClr val="bg1">
                  <a:alpha val="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678" tIns="34338" rIns="68678" bIns="34338" rtlCol="0" anchor="ctr"/>
          <a:lstStyle/>
          <a:p>
            <a:pPr algn="ctr"/>
            <a:endParaRPr lang="en-US">
              <a:solidFill>
                <a:prstClr val="white"/>
              </a:solidFill>
            </a:endParaRPr>
          </a:p>
        </p:txBody>
      </p:sp>
      <p:sp>
        <p:nvSpPr>
          <p:cNvPr id="11" name="Date Placeholder 10"/>
          <p:cNvSpPr>
            <a:spLocks noGrp="1"/>
          </p:cNvSpPr>
          <p:nvPr>
            <p:ph type="dt" sz="half" idx="10"/>
          </p:nvPr>
        </p:nvSpPr>
        <p:spPr>
          <a:xfrm>
            <a:off x="905330" y="4743450"/>
            <a:ext cx="916071" cy="114300"/>
          </a:xfrm>
          <a:prstGeom prst="rect">
            <a:avLst/>
          </a:prstGeom>
        </p:spPr>
        <p:txBody>
          <a:bodyPr/>
          <a:lstStyle/>
          <a:p>
            <a:fld id="{E59BA777-B296-477D-9FF4-0385B231B714}" type="datetimeFigureOut">
              <a:rPr lang="en-US" smtClean="0"/>
              <a:pPr/>
              <a:t>6/10/2014</a:t>
            </a:fld>
            <a:endParaRPr lang="en-US"/>
          </a:p>
        </p:txBody>
      </p:sp>
      <p:sp>
        <p:nvSpPr>
          <p:cNvPr id="12" name="Slide Number Placeholder 11"/>
          <p:cNvSpPr>
            <a:spLocks noGrp="1"/>
          </p:cNvSpPr>
          <p:nvPr>
            <p:ph type="sldNum" sz="quarter" idx="11"/>
          </p:nvPr>
        </p:nvSpPr>
        <p:spPr>
          <a:xfrm>
            <a:off x="460721" y="4743450"/>
            <a:ext cx="387316" cy="114300"/>
          </a:xfrm>
          <a:prstGeom prst="rect">
            <a:avLst/>
          </a:prstGeom>
        </p:spPr>
        <p:txBody>
          <a:bodyPr/>
          <a:lstStyle/>
          <a:p>
            <a:fld id="{2223F8D4-D3F5-493F-AD3D-E02021568938}" type="slidenum">
              <a:rPr lang="en-US" smtClean="0"/>
              <a:pPr/>
              <a:t>‹#›</a:t>
            </a:fld>
            <a:endParaRPr lang="en-US"/>
          </a:p>
        </p:txBody>
      </p:sp>
      <p:sp>
        <p:nvSpPr>
          <p:cNvPr id="13" name="Footer Placeholder 12"/>
          <p:cNvSpPr>
            <a:spLocks noGrp="1"/>
          </p:cNvSpPr>
          <p:nvPr>
            <p:ph type="ftr" sz="quarter" idx="12"/>
          </p:nvPr>
        </p:nvSpPr>
        <p:spPr>
          <a:xfrm>
            <a:off x="460722" y="4846238"/>
            <a:ext cx="1360679" cy="96431"/>
          </a:xfrm>
          <a:prstGeom prst="rect">
            <a:avLst/>
          </a:prstGeom>
        </p:spPr>
        <p:txBody>
          <a:bodyPr/>
          <a:lstStyle/>
          <a:p>
            <a:endParaRPr lang="en-US"/>
          </a:p>
        </p:txBody>
      </p:sp>
      <p:sp>
        <p:nvSpPr>
          <p:cNvPr id="14"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84" indent="0">
              <a:buNone/>
              <a:defRPr sz="900"/>
            </a:lvl2pPr>
            <a:lvl3pPr marL="686768" indent="0">
              <a:buNone/>
              <a:defRPr sz="800"/>
            </a:lvl3pPr>
            <a:lvl4pPr marL="1030153" indent="0">
              <a:buNone/>
              <a:defRPr sz="700"/>
            </a:lvl4pPr>
            <a:lvl5pPr marL="1373537" indent="0">
              <a:buNone/>
              <a:defRPr sz="700"/>
            </a:lvl5pPr>
            <a:lvl6pPr marL="1716922" indent="0">
              <a:buNone/>
              <a:defRPr sz="700"/>
            </a:lvl6pPr>
            <a:lvl7pPr marL="2060306" indent="0">
              <a:buNone/>
              <a:defRPr sz="700"/>
            </a:lvl7pPr>
            <a:lvl8pPr marL="2403689" indent="0">
              <a:buNone/>
              <a:defRPr sz="700"/>
            </a:lvl8pPr>
            <a:lvl9pPr marL="2747073" indent="0">
              <a:buNone/>
              <a:defRPr sz="700"/>
            </a:lvl9pPr>
          </a:lstStyle>
          <a:p>
            <a:pPr lvl="0"/>
            <a:r>
              <a:rPr lang="en-US" smtClean="0"/>
              <a:t>Click to edit Master text styles</a:t>
            </a:r>
          </a:p>
        </p:txBody>
      </p:sp>
    </p:spTree>
    <p:extLst>
      <p:ext uri="{BB962C8B-B14F-4D97-AF65-F5344CB8AC3E}">
        <p14:creationId xmlns:p14="http://schemas.microsoft.com/office/powerpoint/2010/main" val="2827605469"/>
      </p:ext>
    </p:extLst>
  </p:cSld>
  <p:clrMapOvr>
    <a:masterClrMapping/>
  </p:clrMapOvr>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Statement with Points">
    <p:spTree>
      <p:nvGrpSpPr>
        <p:cNvPr id="1" name=""/>
        <p:cNvGrpSpPr/>
        <p:nvPr/>
      </p:nvGrpSpPr>
      <p:grpSpPr>
        <a:xfrm>
          <a:off x="0" y="0"/>
          <a:ext cx="0" cy="0"/>
          <a:chOff x="0" y="0"/>
          <a:chExt cx="0" cy="0"/>
        </a:xfrm>
      </p:grpSpPr>
      <p:sp>
        <p:nvSpPr>
          <p:cNvPr id="11" name="Title 7"/>
          <p:cNvSpPr>
            <a:spLocks noGrp="1"/>
          </p:cNvSpPr>
          <p:nvPr>
            <p:ph type="title" hasCustomPrompt="1"/>
          </p:nvPr>
        </p:nvSpPr>
        <p:spPr>
          <a:xfrm>
            <a:off x="756923" y="1205249"/>
            <a:ext cx="8363938" cy="437838"/>
          </a:xfrm>
        </p:spPr>
        <p:txBody>
          <a:bodyPr/>
          <a:lstStyle>
            <a:lvl1pPr marL="0" indent="0" algn="l" defTabSz="685864" rtl="0" eaLnBrk="1" latinLnBrk="0" hangingPunct="1">
              <a:lnSpc>
                <a:spcPct val="90000"/>
              </a:lnSpc>
              <a:spcBef>
                <a:spcPct val="20000"/>
              </a:spcBef>
              <a:buClr>
                <a:srgbClr val="00DCFF"/>
              </a:buClr>
              <a:buSzPct val="90000"/>
              <a:buFont typeface="Arial" pitchFamily="34" charset="0"/>
              <a:buNone/>
              <a:defRPr lang="en-US" sz="3200" kern="1200" dirty="0">
                <a:solidFill>
                  <a:schemeClr val="tx1">
                    <a:lumMod val="75000"/>
                    <a:lumOff val="25000"/>
                    <a:alpha val="99000"/>
                  </a:schemeClr>
                </a:solidFill>
                <a:latin typeface="Segoe UI Light" pitchFamily="34" charset="0"/>
                <a:ea typeface="+mn-ea"/>
                <a:cs typeface="Segoe UI Light" pitchFamily="34" charset="0"/>
              </a:defRPr>
            </a:lvl1pPr>
          </a:lstStyle>
          <a:p>
            <a:r>
              <a:rPr lang="en-US" dirty="0" smtClean="0"/>
              <a:t>Insert statement here</a:t>
            </a:r>
            <a:endParaRPr lang="en-US" dirty="0"/>
          </a:p>
        </p:txBody>
      </p:sp>
      <p:sp>
        <p:nvSpPr>
          <p:cNvPr id="13" name="Content Placeholder 9"/>
          <p:cNvSpPr>
            <a:spLocks noGrp="1"/>
          </p:cNvSpPr>
          <p:nvPr>
            <p:ph sz="quarter" idx="13" hasCustomPrompt="1"/>
          </p:nvPr>
        </p:nvSpPr>
        <p:spPr>
          <a:xfrm>
            <a:off x="750289" y="3322885"/>
            <a:ext cx="6149381" cy="207749"/>
          </a:xfrm>
        </p:spPr>
        <p:txBody>
          <a:bodyPr/>
          <a:lstStyle>
            <a:lvl1pPr marL="0" indent="0">
              <a:buNone/>
              <a:defRPr lang="en-US" sz="1500" kern="1200" dirty="0" smtClean="0">
                <a:solidFill>
                  <a:schemeClr val="tx1">
                    <a:lumMod val="75000"/>
                    <a:lumOff val="25000"/>
                    <a:alpha val="99000"/>
                  </a:schemeClr>
                </a:solidFill>
                <a:latin typeface="+mn-lt"/>
                <a:ea typeface="+mn-ea"/>
                <a:cs typeface="+mn-cs"/>
              </a:defRPr>
            </a:lvl1pPr>
          </a:lstStyle>
          <a:p>
            <a:pPr lvl="0"/>
            <a:r>
              <a:rPr lang="en-US" dirty="0" smtClean="0"/>
              <a:t>Item 4</a:t>
            </a:r>
            <a:endParaRPr lang="en-US" dirty="0"/>
          </a:p>
        </p:txBody>
      </p:sp>
      <p:sp>
        <p:nvSpPr>
          <p:cNvPr id="14" name="Content Placeholder 9"/>
          <p:cNvSpPr>
            <a:spLocks noGrp="1"/>
          </p:cNvSpPr>
          <p:nvPr>
            <p:ph sz="quarter" idx="14" hasCustomPrompt="1"/>
          </p:nvPr>
        </p:nvSpPr>
        <p:spPr>
          <a:xfrm>
            <a:off x="750289" y="2916485"/>
            <a:ext cx="6149381" cy="207749"/>
          </a:xfrm>
        </p:spPr>
        <p:txBody>
          <a:bodyPr/>
          <a:lstStyle>
            <a:lvl1pPr marL="0" indent="0">
              <a:buNone/>
              <a:defRPr lang="en-US" sz="1500" kern="1200" dirty="0" smtClean="0">
                <a:solidFill>
                  <a:schemeClr val="tx1">
                    <a:lumMod val="75000"/>
                    <a:lumOff val="25000"/>
                    <a:alpha val="99000"/>
                  </a:schemeClr>
                </a:solidFill>
                <a:latin typeface="+mn-lt"/>
                <a:ea typeface="+mn-ea"/>
                <a:cs typeface="+mn-cs"/>
              </a:defRPr>
            </a:lvl1pPr>
          </a:lstStyle>
          <a:p>
            <a:pPr lvl="0"/>
            <a:r>
              <a:rPr lang="en-US" dirty="0" smtClean="0"/>
              <a:t>Item 3</a:t>
            </a:r>
            <a:endParaRPr lang="en-US" dirty="0"/>
          </a:p>
        </p:txBody>
      </p:sp>
      <p:sp>
        <p:nvSpPr>
          <p:cNvPr id="12" name="Content Placeholder 9"/>
          <p:cNvSpPr>
            <a:spLocks noGrp="1"/>
          </p:cNvSpPr>
          <p:nvPr>
            <p:ph sz="quarter" idx="12" hasCustomPrompt="1"/>
          </p:nvPr>
        </p:nvSpPr>
        <p:spPr>
          <a:xfrm>
            <a:off x="750289" y="2519615"/>
            <a:ext cx="6149381" cy="207749"/>
          </a:xfrm>
        </p:spPr>
        <p:txBody>
          <a:bodyPr/>
          <a:lstStyle>
            <a:lvl1pPr marL="0" indent="0">
              <a:buNone/>
              <a:defRPr lang="en-US" sz="1500" kern="1200" dirty="0" smtClean="0">
                <a:solidFill>
                  <a:schemeClr val="tx1">
                    <a:lumMod val="75000"/>
                    <a:lumOff val="25000"/>
                    <a:alpha val="99000"/>
                  </a:schemeClr>
                </a:solidFill>
                <a:latin typeface="+mn-lt"/>
                <a:ea typeface="+mn-ea"/>
                <a:cs typeface="+mn-cs"/>
              </a:defRPr>
            </a:lvl1pPr>
          </a:lstStyle>
          <a:p>
            <a:pPr lvl="0"/>
            <a:r>
              <a:rPr lang="en-US" dirty="0" smtClean="0"/>
              <a:t>Item 2</a:t>
            </a:r>
            <a:endParaRPr lang="en-US" dirty="0"/>
          </a:p>
        </p:txBody>
      </p:sp>
      <p:sp>
        <p:nvSpPr>
          <p:cNvPr id="10" name="Content Placeholder 9"/>
          <p:cNvSpPr>
            <a:spLocks noGrp="1"/>
          </p:cNvSpPr>
          <p:nvPr>
            <p:ph sz="quarter" idx="11" hasCustomPrompt="1"/>
          </p:nvPr>
        </p:nvSpPr>
        <p:spPr>
          <a:xfrm>
            <a:off x="750289" y="2113216"/>
            <a:ext cx="6149381" cy="207749"/>
          </a:xfrm>
        </p:spPr>
        <p:txBody>
          <a:bodyPr/>
          <a:lstStyle>
            <a:lvl1pPr marL="0" indent="0">
              <a:buNone/>
              <a:defRPr lang="en-US" sz="1500" kern="1200" dirty="0" smtClean="0">
                <a:solidFill>
                  <a:schemeClr val="tx1">
                    <a:lumMod val="75000"/>
                    <a:lumOff val="25000"/>
                    <a:alpha val="99000"/>
                  </a:schemeClr>
                </a:solidFill>
                <a:latin typeface="+mn-lt"/>
                <a:ea typeface="+mn-ea"/>
                <a:cs typeface="+mn-cs"/>
              </a:defRPr>
            </a:lvl1pPr>
          </a:lstStyle>
          <a:p>
            <a:pPr lvl="0"/>
            <a:r>
              <a:rPr lang="en-US" dirty="0" smtClean="0"/>
              <a:t>Item 1</a:t>
            </a:r>
            <a:endParaRPr lang="en-US" dirty="0"/>
          </a:p>
        </p:txBody>
      </p:sp>
      <p:sp>
        <p:nvSpPr>
          <p:cNvPr id="15" name="Content Placeholder 9"/>
          <p:cNvSpPr>
            <a:spLocks noGrp="1"/>
          </p:cNvSpPr>
          <p:nvPr>
            <p:ph sz="quarter" idx="15" hasCustomPrompt="1"/>
          </p:nvPr>
        </p:nvSpPr>
        <p:spPr>
          <a:xfrm>
            <a:off x="752943" y="3740225"/>
            <a:ext cx="6146726" cy="207749"/>
          </a:xfrm>
        </p:spPr>
        <p:txBody>
          <a:bodyPr/>
          <a:lstStyle>
            <a:lvl1pPr marL="0" indent="0">
              <a:buNone/>
              <a:defRPr lang="en-US" sz="1500" kern="1200" dirty="0" smtClean="0">
                <a:solidFill>
                  <a:schemeClr val="tx1">
                    <a:lumMod val="75000"/>
                    <a:lumOff val="25000"/>
                    <a:alpha val="99000"/>
                  </a:schemeClr>
                </a:solidFill>
                <a:latin typeface="+mn-lt"/>
                <a:ea typeface="+mn-ea"/>
                <a:cs typeface="+mn-cs"/>
              </a:defRPr>
            </a:lvl1pPr>
          </a:lstStyle>
          <a:p>
            <a:pPr lvl="0"/>
            <a:r>
              <a:rPr lang="en-US" dirty="0" smtClean="0"/>
              <a:t>Item 5</a:t>
            </a:r>
            <a:endParaRPr lang="en-US" dirty="0"/>
          </a:p>
        </p:txBody>
      </p:sp>
    </p:spTree>
    <p:extLst>
      <p:ext uri="{BB962C8B-B14F-4D97-AF65-F5344CB8AC3E}">
        <p14:creationId xmlns:p14="http://schemas.microsoft.com/office/powerpoint/2010/main" val="2502477053"/>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11" name="Text Placeholder 12"/>
          <p:cNvSpPr>
            <a:spLocks noGrp="1"/>
          </p:cNvSpPr>
          <p:nvPr>
            <p:ph type="body" sz="quarter" idx="13" hasCustomPrompt="1"/>
          </p:nvPr>
        </p:nvSpPr>
        <p:spPr>
          <a:xfrm>
            <a:off x="457200" y="1028703"/>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5" name="Title 1"/>
          <p:cNvSpPr>
            <a:spLocks noGrp="1"/>
          </p:cNvSpPr>
          <p:nvPr>
            <p:ph type="title"/>
          </p:nvPr>
        </p:nvSpPr>
        <p:spPr>
          <a:xfrm>
            <a:off x="420537" y="186928"/>
            <a:ext cx="8275875" cy="857250"/>
          </a:xfrm>
        </p:spPr>
        <p:txBody>
          <a:bodyPr lIns="0"/>
          <a:lstStyle>
            <a:lvl1pPr algn="l">
              <a:defRPr/>
            </a:lvl1pPr>
          </a:lstStyle>
          <a:p>
            <a:r>
              <a:rPr lang="en-US" smtClean="0"/>
              <a:t>Click to edit Master title style</a:t>
            </a:r>
            <a:endParaRPr lang="en-US" dirty="0"/>
          </a:p>
        </p:txBody>
      </p:sp>
      <p:sp>
        <p:nvSpPr>
          <p:cNvPr id="8" name="Date Placeholder 7"/>
          <p:cNvSpPr>
            <a:spLocks noGrp="1"/>
          </p:cNvSpPr>
          <p:nvPr>
            <p:ph type="dt" sz="half" idx="14"/>
          </p:nvPr>
        </p:nvSpPr>
        <p:spPr>
          <a:xfrm>
            <a:off x="905333" y="4743450"/>
            <a:ext cx="916071" cy="114300"/>
          </a:xfrm>
          <a:prstGeom prst="rect">
            <a:avLst/>
          </a:prstGeom>
        </p:spPr>
        <p:txBody>
          <a:bodyPr lIns="91436" tIns="45718" rIns="91436" bIns="45718"/>
          <a:lstStyle/>
          <a:p>
            <a:fld id="{939A9784-E11C-4866-94B9-8D8EADD0446E}" type="datetimeFigureOut">
              <a:rPr lang="en-US" smtClean="0"/>
              <a:pPr/>
              <a:t>6/10/2014</a:t>
            </a:fld>
            <a:endParaRPr lang="en-US"/>
          </a:p>
        </p:txBody>
      </p:sp>
      <p:sp>
        <p:nvSpPr>
          <p:cNvPr id="9" name="Slide Number Placeholder 8"/>
          <p:cNvSpPr>
            <a:spLocks noGrp="1"/>
          </p:cNvSpPr>
          <p:nvPr>
            <p:ph type="sldNum" sz="quarter" idx="15"/>
          </p:nvPr>
        </p:nvSpPr>
        <p:spPr>
          <a:xfrm>
            <a:off x="460722" y="4743450"/>
            <a:ext cx="387316" cy="114300"/>
          </a:xfrm>
          <a:prstGeom prst="rect">
            <a:avLst/>
          </a:prstGeom>
        </p:spPr>
        <p:txBody>
          <a:bodyPr lIns="91436" tIns="45718" rIns="91436" bIns="45718"/>
          <a:lstStyle/>
          <a:p>
            <a:fld id="{125F6646-975B-4C74-80DD-EF324C50A5E5}" type="slidenum">
              <a:rPr lang="en-US" smtClean="0"/>
              <a:pPr/>
              <a:t>‹#›</a:t>
            </a:fld>
            <a:endParaRPr lang="en-US"/>
          </a:p>
        </p:txBody>
      </p:sp>
      <p:sp>
        <p:nvSpPr>
          <p:cNvPr id="10" name="Footer Placeholder 9"/>
          <p:cNvSpPr>
            <a:spLocks noGrp="1"/>
          </p:cNvSpPr>
          <p:nvPr>
            <p:ph type="ftr" sz="quarter" idx="16"/>
          </p:nvPr>
        </p:nvSpPr>
        <p:spPr>
          <a:xfrm>
            <a:off x="460724" y="4846240"/>
            <a:ext cx="1360679" cy="96431"/>
          </a:xfrm>
          <a:prstGeom prst="rect">
            <a:avLst/>
          </a:prstGeom>
        </p:spPr>
        <p:txBody>
          <a:bodyPr lIns="91436" tIns="45718" rIns="91436" bIns="45718"/>
          <a:lstStyle/>
          <a:p>
            <a:endParaRPr lang="en-US"/>
          </a:p>
        </p:txBody>
      </p:sp>
      <p:sp>
        <p:nvSpPr>
          <p:cNvPr id="16"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42" indent="0">
              <a:buNone/>
              <a:defRPr sz="900"/>
            </a:lvl2pPr>
            <a:lvl3pPr marL="686684" indent="0">
              <a:buNone/>
              <a:defRPr sz="800"/>
            </a:lvl3pPr>
            <a:lvl4pPr marL="1030026" indent="0">
              <a:buNone/>
              <a:defRPr sz="700"/>
            </a:lvl4pPr>
            <a:lvl5pPr marL="1373368" indent="0">
              <a:buNone/>
              <a:defRPr sz="700"/>
            </a:lvl5pPr>
            <a:lvl6pPr marL="1716710" indent="0">
              <a:buNone/>
              <a:defRPr sz="700"/>
            </a:lvl6pPr>
            <a:lvl7pPr marL="2060052" indent="0">
              <a:buNone/>
              <a:defRPr sz="700"/>
            </a:lvl7pPr>
            <a:lvl8pPr marL="2403394" indent="0">
              <a:buNone/>
              <a:defRPr sz="700"/>
            </a:lvl8pPr>
            <a:lvl9pPr marL="2746736" indent="0">
              <a:buNone/>
              <a:defRPr sz="700"/>
            </a:lvl9pPr>
          </a:lstStyle>
          <a:p>
            <a:pPr lvl="0"/>
            <a:r>
              <a:rPr lang="en-US" smtClean="0"/>
              <a:t>Click to edit Master text styles</a:t>
            </a:r>
          </a:p>
        </p:txBody>
      </p:sp>
    </p:spTree>
    <p:extLst>
      <p:ext uri="{BB962C8B-B14F-4D97-AF65-F5344CB8AC3E}">
        <p14:creationId xmlns:p14="http://schemas.microsoft.com/office/powerpoint/2010/main" val="1279790882"/>
      </p:ext>
    </p:extLst>
  </p:cSld>
  <p:clrMapOvr>
    <a:masterClrMapping/>
  </p:clrMapOvr>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3" y="950239"/>
            <a:ext cx="6994362" cy="1142621"/>
          </a:xfrm>
        </p:spPr>
        <p:txBody>
          <a:bodyPr anchor="ctr" anchorCtr="0">
            <a:noAutofit/>
          </a:bodyPr>
          <a:lstStyle>
            <a:lvl1pPr>
              <a:lnSpc>
                <a:spcPct val="90000"/>
              </a:lnSpc>
              <a:defRPr sz="3300" i="0" u="none" baseline="0">
                <a:solidFill>
                  <a:schemeClr val="bg1">
                    <a:alpha val="99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727663" y="3258742"/>
            <a:ext cx="6994363" cy="346249"/>
          </a:xfrm>
        </p:spPr>
        <p:txBody>
          <a:bodyPr>
            <a:noAutofit/>
          </a:bodyPr>
          <a:lstStyle>
            <a:lvl1pPr marL="0" indent="0" algn="l">
              <a:lnSpc>
                <a:spcPct val="90000"/>
              </a:lnSpc>
              <a:spcBef>
                <a:spcPts val="0"/>
              </a:spcBef>
              <a:buNone/>
              <a:defRPr sz="1500" i="0" u="none">
                <a:solidFill>
                  <a:schemeClr val="bg1">
                    <a:alpha val="99000"/>
                  </a:schemeClr>
                </a:solidFill>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727662" y="2045979"/>
            <a:ext cx="7683914" cy="1033983"/>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7200" b="0" i="0" u="none" strike="noStrike" kern="1200" cap="none" spc="-482" normalizeH="0" baseline="0" noProof="0" dirty="0" smtClean="0">
                <a:ln w="11430"/>
                <a:solidFill>
                  <a:schemeClr val="bg1">
                    <a:alpha val="99000"/>
                  </a:schemeClr>
                </a:solidFill>
                <a:effectLst/>
                <a:uLnTx/>
                <a:uFillTx/>
                <a:latin typeface="Segoe UI" pitchFamily="34" charset="0"/>
                <a:ea typeface="+mn-ea"/>
                <a:cs typeface="+mn-cs"/>
              </a:defRPr>
            </a:lvl1pPr>
          </a:lstStyle>
          <a:p>
            <a:pPr lvl="0"/>
            <a:r>
              <a:rPr lang="en-US" dirty="0" smtClean="0"/>
              <a:t>click to…</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7742410" y="278356"/>
            <a:ext cx="981624" cy="206496"/>
          </a:xfrm>
          <a:prstGeom prst="rect">
            <a:avLst/>
          </a:prstGeom>
        </p:spPr>
      </p:pic>
    </p:spTree>
    <p:extLst>
      <p:ext uri="{BB962C8B-B14F-4D97-AF65-F5344CB8AC3E}">
        <p14:creationId xmlns:p14="http://schemas.microsoft.com/office/powerpoint/2010/main" val="2611958045"/>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3" y="2041956"/>
            <a:ext cx="7683913" cy="1142623"/>
          </a:xfrm>
        </p:spPr>
        <p:txBody>
          <a:bodyPr anchor="ctr">
            <a:noAutofit/>
          </a:bodyPr>
          <a:lstStyle>
            <a:lvl1pPr algn="ctr">
              <a:lnSpc>
                <a:spcPct val="90000"/>
              </a:lnSpc>
              <a:defRPr sz="4500" spc="-225" baseline="0">
                <a:solidFill>
                  <a:schemeClr val="bg1">
                    <a:alpha val="99000"/>
                  </a:schemeClr>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493615" y="4258045"/>
            <a:ext cx="7683914" cy="347441"/>
          </a:xfrm>
        </p:spPr>
        <p:txBody>
          <a:bodyPr>
            <a:noAutofit/>
          </a:bodyPr>
          <a:lstStyle>
            <a:lvl1pPr marL="0" indent="0" algn="l">
              <a:lnSpc>
                <a:spcPct val="90000"/>
              </a:lnSpc>
              <a:spcBef>
                <a:spcPts val="0"/>
              </a:spcBef>
              <a:buNone/>
              <a:defRPr sz="1500" b="1" cap="all" baseline="0">
                <a:solidFill>
                  <a:schemeClr val="bg1">
                    <a:alpha val="99000"/>
                  </a:schemeClr>
                </a:solidFill>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13" name="Text Placeholder 12"/>
          <p:cNvSpPr>
            <a:spLocks noGrp="1"/>
          </p:cNvSpPr>
          <p:nvPr>
            <p:ph type="body" sz="quarter" idx="10" hasCustomPrompt="1"/>
          </p:nvPr>
        </p:nvSpPr>
        <p:spPr>
          <a:xfrm>
            <a:off x="493615" y="4591051"/>
            <a:ext cx="4002733" cy="166199"/>
          </a:xfrm>
        </p:spPr>
        <p:txBody>
          <a:bodyPr/>
          <a:lstStyle>
            <a:lvl1pPr marL="0" indent="0">
              <a:buNone/>
              <a:defRPr sz="1200" baseline="0">
                <a:solidFill>
                  <a:schemeClr val="bg1">
                    <a:alpha val="99000"/>
                  </a:schemeClr>
                </a:solidFill>
              </a:defRPr>
            </a:lvl1pPr>
          </a:lstStyle>
          <a:p>
            <a:pPr lvl="0"/>
            <a:r>
              <a:rPr lang="en-US" dirty="0" smtClean="0"/>
              <a:t>Click to edit presenter and date</a:t>
            </a:r>
            <a:endParaRPr lang="en-US" dirty="0"/>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7742410" y="278356"/>
            <a:ext cx="981624" cy="206496"/>
          </a:xfrm>
          <a:prstGeom prst="rect">
            <a:avLst/>
          </a:prstGeom>
        </p:spPr>
      </p:pic>
    </p:spTree>
    <p:extLst>
      <p:ext uri="{BB962C8B-B14F-4D97-AF65-F5344CB8AC3E}">
        <p14:creationId xmlns:p14="http://schemas.microsoft.com/office/powerpoint/2010/main" val="249611817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3" y="1216778"/>
            <a:ext cx="5903464" cy="1142623"/>
          </a:xfrm>
        </p:spPr>
        <p:txBody>
          <a:bodyPr anchor="ctr" anchorCtr="0">
            <a:noAutofit/>
          </a:bodyPr>
          <a:lstStyle>
            <a:lvl1pPr>
              <a:lnSpc>
                <a:spcPct val="90000"/>
              </a:lnSpc>
              <a:defRPr sz="4100">
                <a:gradFill flip="none" rotWithShape="1">
                  <a:gsLst>
                    <a:gs pos="0">
                      <a:schemeClr val="bg2"/>
                    </a:gs>
                    <a:gs pos="86000">
                      <a:schemeClr val="bg2"/>
                    </a:gs>
                  </a:gsLst>
                  <a:lin ang="5400000" scaled="0"/>
                  <a:tileRect/>
                </a:gradFill>
              </a:defRPr>
            </a:lvl1pPr>
          </a:lstStyle>
          <a:p>
            <a:r>
              <a:rPr lang="en-US" smtClean="0"/>
              <a:t>Click to edit Master title style</a:t>
            </a:r>
            <a:endParaRPr lang="en-US" dirty="0"/>
          </a:p>
        </p:txBody>
      </p:sp>
      <p:sp>
        <p:nvSpPr>
          <p:cNvPr id="3" name="Subtitle 2"/>
          <p:cNvSpPr>
            <a:spLocks noGrp="1"/>
          </p:cNvSpPr>
          <p:nvPr>
            <p:ph type="subTitle" idx="1"/>
          </p:nvPr>
        </p:nvSpPr>
        <p:spPr>
          <a:xfrm>
            <a:off x="727663" y="3257553"/>
            <a:ext cx="5131738" cy="347441"/>
          </a:xfrm>
        </p:spPr>
        <p:txBody>
          <a:bodyPr>
            <a:noAutofit/>
          </a:bodyPr>
          <a:lstStyle>
            <a:lvl1pPr marL="0" indent="0" algn="l">
              <a:lnSpc>
                <a:spcPct val="90000"/>
              </a:lnSpc>
              <a:spcBef>
                <a:spcPts val="0"/>
              </a:spcBef>
              <a:buNone/>
              <a:defRPr>
                <a:gradFill>
                  <a:gsLst>
                    <a:gs pos="0">
                      <a:schemeClr val="accent1"/>
                    </a:gs>
                    <a:gs pos="86000">
                      <a:schemeClr val="accent1"/>
                    </a:gs>
                  </a:gsLst>
                  <a:lin ang="5400000" scaled="0"/>
                </a:gradFill>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smtClean="0"/>
              <a:t>Click to edit Master subtitle style</a:t>
            </a:r>
            <a:endParaRPr lang="en-US" dirty="0"/>
          </a:p>
        </p:txBody>
      </p:sp>
      <p:sp>
        <p:nvSpPr>
          <p:cNvPr id="5" name="Rectangle 4"/>
          <p:cNvSpPr/>
          <p:nvPr userDrawn="1"/>
        </p:nvSpPr>
        <p:spPr>
          <a:xfrm>
            <a:off x="2" y="4925505"/>
            <a:ext cx="1262934" cy="196208"/>
          </a:xfrm>
          <a:prstGeom prst="rect">
            <a:avLst/>
          </a:prstGeom>
        </p:spPr>
        <p:txBody>
          <a:bodyPr wrap="none" lIns="68586" tIns="34294" rIns="68586" bIns="34294">
            <a:spAutoFit/>
          </a:bodyPr>
          <a:lstStyle/>
          <a:p>
            <a:r>
              <a:rPr lang="en-US" sz="800" dirty="0" smtClean="0">
                <a:gradFill>
                  <a:gsLst>
                    <a:gs pos="0">
                      <a:srgbClr val="65BC46"/>
                    </a:gs>
                    <a:gs pos="86000">
                      <a:srgbClr val="65BC46"/>
                    </a:gs>
                  </a:gsLst>
                  <a:lin ang="5400000" scaled="0"/>
                </a:gradFill>
                <a:latin typeface="Segoe UI" pitchFamily="34" charset="0"/>
                <a:ea typeface="Segoe UI" pitchFamily="34" charset="0"/>
                <a:cs typeface="Segoe UI" pitchFamily="34" charset="0"/>
              </a:rPr>
              <a:t>www.buildwindows.com</a:t>
            </a:r>
            <a:endParaRPr lang="en-US" sz="800" dirty="0">
              <a:gradFill>
                <a:gsLst>
                  <a:gs pos="0">
                    <a:srgbClr val="65BC46"/>
                  </a:gs>
                  <a:gs pos="86000">
                    <a:srgbClr val="65BC46"/>
                  </a:gs>
                </a:gsLst>
                <a:lin ang="5400000" scaled="0"/>
              </a:gradFill>
              <a:latin typeface="Segoe UI" pitchFamily="34" charset="0"/>
              <a:ea typeface="Segoe UI" pitchFamily="34" charset="0"/>
              <a:cs typeface="Segoe UI" pitchFamily="34" charset="0"/>
            </a:endParaRPr>
          </a:p>
        </p:txBody>
      </p:sp>
      <p:sp>
        <p:nvSpPr>
          <p:cNvPr id="8" name="Text Placeholder 7"/>
          <p:cNvSpPr>
            <a:spLocks noGrp="1"/>
          </p:cNvSpPr>
          <p:nvPr>
            <p:ph type="body" sz="quarter" idx="10" hasCustomPrompt="1"/>
          </p:nvPr>
        </p:nvSpPr>
        <p:spPr>
          <a:xfrm>
            <a:off x="727663" y="142878"/>
            <a:ext cx="1911451" cy="207749"/>
          </a:xfrm>
        </p:spPr>
        <p:txBody>
          <a:bodyPr/>
          <a:lstStyle>
            <a:lvl1pPr marL="0" indent="0">
              <a:buNone/>
              <a:defRPr sz="1500" baseline="0">
                <a:gradFill>
                  <a:gsLst>
                    <a:gs pos="0">
                      <a:schemeClr val="bg2"/>
                    </a:gs>
                    <a:gs pos="86000">
                      <a:schemeClr val="bg2"/>
                    </a:gs>
                  </a:gsLst>
                  <a:lin ang="5400000" scaled="0"/>
                </a:gradFill>
              </a:defRPr>
            </a:lvl1pPr>
          </a:lstStyle>
          <a:p>
            <a:pPr lvl="0"/>
            <a:r>
              <a:rPr lang="en-US" dirty="0" smtClean="0"/>
              <a:t>session code</a:t>
            </a:r>
            <a:endParaRPr lang="en-US" dirty="0"/>
          </a:p>
        </p:txBody>
      </p:sp>
    </p:spTree>
    <p:extLst>
      <p:ext uri="{BB962C8B-B14F-4D97-AF65-F5344CB8AC3E}">
        <p14:creationId xmlns:p14="http://schemas.microsoft.com/office/powerpoint/2010/main" val="3777738798"/>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Blue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3" y="2041956"/>
            <a:ext cx="7683913" cy="1142623"/>
          </a:xfrm>
        </p:spPr>
        <p:txBody>
          <a:bodyPr anchor="ctr">
            <a:noAutofit/>
          </a:bodyPr>
          <a:lstStyle>
            <a:lvl1pPr algn="ctr">
              <a:lnSpc>
                <a:spcPct val="90000"/>
              </a:lnSpc>
              <a:defRPr sz="4500" spc="-225" baseline="0">
                <a:solidFill>
                  <a:schemeClr val="bg1">
                    <a:alpha val="99000"/>
                  </a:schemeClr>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493615" y="4258045"/>
            <a:ext cx="7683914" cy="347441"/>
          </a:xfrm>
        </p:spPr>
        <p:txBody>
          <a:bodyPr>
            <a:noAutofit/>
          </a:bodyPr>
          <a:lstStyle>
            <a:lvl1pPr marL="0" indent="0" algn="l">
              <a:lnSpc>
                <a:spcPct val="90000"/>
              </a:lnSpc>
              <a:spcBef>
                <a:spcPts val="0"/>
              </a:spcBef>
              <a:buNone/>
              <a:defRPr sz="1500" b="1" cap="all" baseline="0">
                <a:solidFill>
                  <a:schemeClr val="bg1">
                    <a:alpha val="99000"/>
                  </a:schemeClr>
                </a:solidFill>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13" name="Text Placeholder 12"/>
          <p:cNvSpPr>
            <a:spLocks noGrp="1"/>
          </p:cNvSpPr>
          <p:nvPr>
            <p:ph type="body" sz="quarter" idx="10" hasCustomPrompt="1"/>
          </p:nvPr>
        </p:nvSpPr>
        <p:spPr>
          <a:xfrm>
            <a:off x="493615" y="4591051"/>
            <a:ext cx="4002733" cy="166199"/>
          </a:xfrm>
        </p:spPr>
        <p:txBody>
          <a:bodyPr/>
          <a:lstStyle>
            <a:lvl1pPr marL="0" indent="0">
              <a:buNone/>
              <a:defRPr sz="1200" baseline="0">
                <a:solidFill>
                  <a:schemeClr val="bg1">
                    <a:alpha val="99000"/>
                  </a:schemeClr>
                </a:solidFill>
              </a:defRPr>
            </a:lvl1pPr>
          </a:lstStyle>
          <a:p>
            <a:pPr lvl="0"/>
            <a:r>
              <a:rPr lang="en-US" dirty="0" smtClean="0"/>
              <a:t>Click to edit presenter and date</a:t>
            </a:r>
            <a:endParaRPr lang="en-US" dirty="0"/>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7742410" y="278356"/>
            <a:ext cx="981624" cy="206496"/>
          </a:xfrm>
          <a:prstGeom prst="rect">
            <a:avLst/>
          </a:prstGeom>
        </p:spPr>
      </p:pic>
    </p:spTree>
    <p:extLst>
      <p:ext uri="{BB962C8B-B14F-4D97-AF65-F5344CB8AC3E}">
        <p14:creationId xmlns:p14="http://schemas.microsoft.com/office/powerpoint/2010/main" val="2192399743"/>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Two Column List with Bullets and Column Titl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62072" y="1071468"/>
            <a:ext cx="8334595" cy="203314"/>
          </a:xfrm>
        </p:spPr>
        <p:txBody>
          <a:bodyPr anchor="t" anchorCtr="0">
            <a:noAutofit/>
          </a:bodyPr>
          <a:lstStyle>
            <a:lvl1pPr marL="0" indent="0">
              <a:lnSpc>
                <a:spcPct val="90000"/>
              </a:lnSpc>
              <a:spcBef>
                <a:spcPts val="0"/>
              </a:spcBef>
              <a:buNone/>
              <a:defRPr sz="1200" b="1" cap="all" baseline="0"/>
            </a:lvl1pPr>
            <a:lvl2pPr marL="342932" indent="0">
              <a:buNone/>
              <a:defRPr sz="1500" b="1"/>
            </a:lvl2pPr>
            <a:lvl3pPr marL="685864" indent="0">
              <a:buNone/>
              <a:defRPr sz="1400" b="1"/>
            </a:lvl3pPr>
            <a:lvl4pPr marL="1028796" indent="0">
              <a:buNone/>
              <a:defRPr sz="1200" b="1"/>
            </a:lvl4pPr>
            <a:lvl5pPr marL="1371728" indent="0">
              <a:buNone/>
              <a:defRPr sz="1200" b="1"/>
            </a:lvl5pPr>
            <a:lvl6pPr marL="1714660" indent="0">
              <a:buNone/>
              <a:defRPr sz="1200" b="1"/>
            </a:lvl6pPr>
            <a:lvl7pPr marL="2057592" indent="0">
              <a:buNone/>
              <a:defRPr sz="1200" b="1"/>
            </a:lvl7pPr>
            <a:lvl8pPr marL="2400524" indent="0">
              <a:buNone/>
              <a:defRPr sz="1200" b="1"/>
            </a:lvl8pPr>
            <a:lvl9pPr marL="2743456"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3118" y="2019762"/>
            <a:ext cx="3702583" cy="1153008"/>
          </a:xfrm>
        </p:spPr>
        <p:txBody>
          <a:bodyPr/>
          <a:lstStyle>
            <a:lvl1pPr marL="211356" indent="-211356">
              <a:defRPr sz="1700"/>
            </a:lvl1pPr>
            <a:lvl2pPr marL="421720" indent="-199449">
              <a:defRPr sz="1500"/>
            </a:lvl2pPr>
            <a:lvl3pPr marL="610253" indent="-182580">
              <a:defRPr sz="1400"/>
            </a:lvl3pPr>
            <a:lvl4pPr marL="787871" indent="-171665">
              <a:defRPr sz="1300"/>
            </a:lvl4pPr>
            <a:lvl5pPr marL="959535" indent="-154796">
              <a:defRPr sz="13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4919972" y="2019763"/>
            <a:ext cx="3739499" cy="1183964"/>
          </a:xfrm>
        </p:spPr>
        <p:txBody>
          <a:bodyPr/>
          <a:lstStyle>
            <a:lvl1pPr marL="222270" indent="-222270">
              <a:defRPr sz="1700"/>
            </a:lvl1pPr>
            <a:lvl2pPr marL="427673" indent="-205402">
              <a:defRPr sz="1500"/>
            </a:lvl2pPr>
            <a:lvl3pPr marL="616206" indent="-183572">
              <a:defRPr sz="1400"/>
            </a:lvl3pPr>
            <a:lvl4pPr marL="787871" indent="-177618">
              <a:defRPr sz="1300"/>
            </a:lvl4pPr>
            <a:lvl5pPr marL="959535" indent="-165711">
              <a:defRPr sz="13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8"/>
          <p:cNvSpPr>
            <a:spLocks noGrp="1"/>
          </p:cNvSpPr>
          <p:nvPr>
            <p:ph type="body" sz="quarter" idx="11"/>
          </p:nvPr>
        </p:nvSpPr>
        <p:spPr>
          <a:xfrm>
            <a:off x="451376" y="4558661"/>
            <a:ext cx="4253628" cy="145424"/>
          </a:xfrm>
        </p:spPr>
        <p:txBody>
          <a:bodyPr/>
          <a:lstStyle>
            <a:lvl1pPr marL="0" indent="0">
              <a:buNone/>
              <a:defRPr sz="1100"/>
            </a:lvl1pPr>
          </a:lstStyle>
          <a:p>
            <a:pPr lvl="0"/>
            <a:r>
              <a:rPr lang="en-US" smtClean="0"/>
              <a:t>Click to edit Master text styles</a:t>
            </a:r>
          </a:p>
        </p:txBody>
      </p:sp>
      <p:sp>
        <p:nvSpPr>
          <p:cNvPr id="9" name="TextBox 8"/>
          <p:cNvSpPr txBox="1"/>
          <p:nvPr userDrawn="1"/>
        </p:nvSpPr>
        <p:spPr>
          <a:xfrm>
            <a:off x="443870" y="4762006"/>
            <a:ext cx="330875" cy="92333"/>
          </a:xfrm>
          <a:prstGeom prst="rect">
            <a:avLst/>
          </a:prstGeom>
          <a:noFill/>
        </p:spPr>
        <p:txBody>
          <a:bodyPr wrap="square" lIns="0" tIns="0" rIns="0" bIns="0" rtlCol="0">
            <a:spAutoFit/>
          </a:bodyPr>
          <a:lstStyle/>
          <a:p>
            <a:fld id="{B407DAFF-433B-45E8-A718-D1FBB70E57FD}" type="slidenum">
              <a:rPr lang="en-US" sz="600" smtClean="0">
                <a:solidFill>
                  <a:srgbClr val="1A1A1A">
                    <a:lumMod val="75000"/>
                    <a:lumOff val="25000"/>
                    <a:alpha val="99000"/>
                  </a:srgbClr>
                </a:solidFill>
              </a:rPr>
              <a:pPr/>
              <a:t>‹#›</a:t>
            </a:fld>
            <a:endParaRPr lang="en-US" sz="600" dirty="0" smtClean="0">
              <a:solidFill>
                <a:srgbClr val="1A1A1A">
                  <a:lumMod val="75000"/>
                  <a:lumOff val="25000"/>
                  <a:alpha val="99000"/>
                </a:srgbClr>
              </a:solidFill>
            </a:endParaRPr>
          </a:p>
        </p:txBody>
      </p:sp>
      <p:sp>
        <p:nvSpPr>
          <p:cNvPr id="10" name="TextBox 9"/>
          <p:cNvSpPr txBox="1"/>
          <p:nvPr userDrawn="1"/>
        </p:nvSpPr>
        <p:spPr>
          <a:xfrm>
            <a:off x="766674" y="4762005"/>
            <a:ext cx="532642" cy="184666"/>
          </a:xfrm>
          <a:prstGeom prst="rect">
            <a:avLst/>
          </a:prstGeom>
          <a:noFill/>
        </p:spPr>
        <p:txBody>
          <a:bodyPr wrap="square" lIns="0" tIns="0" rIns="0" bIns="0" rtlCol="0">
            <a:spAutoFit/>
          </a:bodyPr>
          <a:lstStyle/>
          <a:p>
            <a:pPr defTabSz="685864">
              <a:defRPr/>
            </a:pPr>
            <a:r>
              <a:rPr lang="en-US" sz="600" dirty="0" smtClean="0">
                <a:solidFill>
                  <a:srgbClr val="1A1A1A">
                    <a:lumMod val="75000"/>
                    <a:lumOff val="25000"/>
                    <a:alpha val="99000"/>
                  </a:srgbClr>
                </a:solidFill>
              </a:rPr>
              <a:t>1/25/2012</a:t>
            </a:r>
          </a:p>
          <a:p>
            <a:endParaRPr lang="en-US" sz="600" dirty="0" smtClean="0">
              <a:solidFill>
                <a:srgbClr val="1A1A1A">
                  <a:lumMod val="75000"/>
                  <a:lumOff val="25000"/>
                  <a:alpha val="99000"/>
                </a:srgbClr>
              </a:solidFill>
            </a:endParaRPr>
          </a:p>
        </p:txBody>
      </p:sp>
      <p:sp>
        <p:nvSpPr>
          <p:cNvPr id="11" name="TextBox 10"/>
          <p:cNvSpPr txBox="1"/>
          <p:nvPr userDrawn="1"/>
        </p:nvSpPr>
        <p:spPr>
          <a:xfrm>
            <a:off x="435798" y="4864862"/>
            <a:ext cx="1024933" cy="92333"/>
          </a:xfrm>
          <a:prstGeom prst="rect">
            <a:avLst/>
          </a:prstGeom>
          <a:noFill/>
        </p:spPr>
        <p:txBody>
          <a:bodyPr wrap="square" lIns="0" tIns="0" rIns="0" bIns="0" rtlCol="0">
            <a:spAutoFit/>
          </a:bodyPr>
          <a:lstStyle/>
          <a:p>
            <a:r>
              <a:rPr lang="en-US" sz="600" dirty="0" smtClean="0">
                <a:solidFill>
                  <a:srgbClr val="1A1A1A">
                    <a:lumMod val="75000"/>
                    <a:lumOff val="25000"/>
                    <a:alpha val="99000"/>
                  </a:srgbClr>
                </a:solidFill>
              </a:rPr>
              <a:t>MICROSOFT CONFIDENTIAL</a:t>
            </a:r>
          </a:p>
        </p:txBody>
      </p:sp>
      <p:sp>
        <p:nvSpPr>
          <p:cNvPr id="12" name="Content Placeholder 11"/>
          <p:cNvSpPr>
            <a:spLocks noGrp="1"/>
          </p:cNvSpPr>
          <p:nvPr>
            <p:ph sz="quarter" idx="12"/>
          </p:nvPr>
        </p:nvSpPr>
        <p:spPr>
          <a:xfrm>
            <a:off x="609759" y="1726534"/>
            <a:ext cx="3724012" cy="207749"/>
          </a:xfrm>
        </p:spPr>
        <p:txBody>
          <a:bodyPr/>
          <a:lstStyle>
            <a:lvl1pPr marL="0" indent="0">
              <a:buNone/>
              <a:defRPr sz="1500" b="1" cap="all" baseline="0"/>
            </a:lvl1pPr>
          </a:lstStyle>
          <a:p>
            <a:pPr lvl="0"/>
            <a:r>
              <a:rPr lang="en-US" smtClean="0"/>
              <a:t>Click to edit Master text styles</a:t>
            </a:r>
          </a:p>
        </p:txBody>
      </p:sp>
      <p:sp>
        <p:nvSpPr>
          <p:cNvPr id="14" name="Content Placeholder 13"/>
          <p:cNvSpPr>
            <a:spLocks noGrp="1"/>
          </p:cNvSpPr>
          <p:nvPr>
            <p:ph sz="quarter" idx="13"/>
          </p:nvPr>
        </p:nvSpPr>
        <p:spPr>
          <a:xfrm>
            <a:off x="4891171" y="1726534"/>
            <a:ext cx="3768300" cy="207749"/>
          </a:xfrm>
        </p:spPr>
        <p:txBody>
          <a:bodyPr/>
          <a:lstStyle>
            <a:lvl1pPr marL="0" indent="0">
              <a:buNone/>
              <a:defRPr lang="en-US" sz="1500" b="1" kern="1200" cap="all" baseline="0" dirty="0">
                <a:solidFill>
                  <a:schemeClr val="tx1">
                    <a:lumMod val="75000"/>
                    <a:lumOff val="25000"/>
                    <a:alpha val="99000"/>
                  </a:schemeClr>
                </a:solidFill>
                <a:latin typeface="+mn-lt"/>
                <a:ea typeface="+mn-ea"/>
                <a:cs typeface="+mn-cs"/>
              </a:defRPr>
            </a:lvl1pPr>
          </a:lstStyle>
          <a:p>
            <a:pPr marL="0" lvl="0" indent="0" algn="l" defTabSz="685864" rtl="0" eaLnBrk="1" latinLnBrk="0" hangingPunct="1">
              <a:lnSpc>
                <a:spcPct val="90000"/>
              </a:lnSpc>
              <a:spcBef>
                <a:spcPct val="20000"/>
              </a:spcBef>
              <a:buClr>
                <a:srgbClr val="00DCFF"/>
              </a:buClr>
              <a:buSzPct val="90000"/>
              <a:buFont typeface="Arial" pitchFamily="34" charset="0"/>
              <a:buNone/>
            </a:pPr>
            <a:r>
              <a:rPr lang="en-US" smtClean="0"/>
              <a:t>Click to edit Master text styles</a:t>
            </a:r>
          </a:p>
        </p:txBody>
      </p:sp>
    </p:spTree>
    <p:extLst>
      <p:ext uri="{BB962C8B-B14F-4D97-AF65-F5344CB8AC3E}">
        <p14:creationId xmlns:p14="http://schemas.microsoft.com/office/powerpoint/2010/main" val="1435551567"/>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Title and Subtitle with Content">
    <p:spTree>
      <p:nvGrpSpPr>
        <p:cNvPr id="1" name=""/>
        <p:cNvGrpSpPr/>
        <p:nvPr/>
      </p:nvGrpSpPr>
      <p:grpSpPr>
        <a:xfrm>
          <a:off x="0" y="0"/>
          <a:ext cx="0" cy="0"/>
          <a:chOff x="0" y="0"/>
          <a:chExt cx="0" cy="0"/>
        </a:xfrm>
      </p:grpSpPr>
      <p:sp>
        <p:nvSpPr>
          <p:cNvPr id="2" name="Title 1"/>
          <p:cNvSpPr>
            <a:spLocks noGrp="1"/>
          </p:cNvSpPr>
          <p:nvPr>
            <p:ph type="title"/>
          </p:nvPr>
        </p:nvSpPr>
        <p:spPr>
          <a:xfrm>
            <a:off x="437859" y="171449"/>
            <a:ext cx="8363938" cy="848523"/>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454001" y="1448932"/>
            <a:ext cx="8363938" cy="14801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quarter" idx="11"/>
          </p:nvPr>
        </p:nvSpPr>
        <p:spPr>
          <a:xfrm>
            <a:off x="459563" y="1072488"/>
            <a:ext cx="8296753" cy="202294"/>
          </a:xfrm>
        </p:spPr>
        <p:txBody>
          <a:bodyPr/>
          <a:lstStyle>
            <a:lvl1pPr marL="0" indent="0">
              <a:buNone/>
              <a:defRPr sz="1200" b="1" cap="all" baseline="0"/>
            </a:lvl1pPr>
          </a:lstStyle>
          <a:p>
            <a:pPr lvl="0"/>
            <a:r>
              <a:rPr lang="en-US" smtClean="0"/>
              <a:t>Click to edit Master text styles</a:t>
            </a:r>
          </a:p>
        </p:txBody>
      </p:sp>
      <p:sp>
        <p:nvSpPr>
          <p:cNvPr id="8" name="Text Placeholder 8"/>
          <p:cNvSpPr>
            <a:spLocks noGrp="1"/>
          </p:cNvSpPr>
          <p:nvPr>
            <p:ph type="body" sz="quarter" idx="12"/>
          </p:nvPr>
        </p:nvSpPr>
        <p:spPr>
          <a:xfrm>
            <a:off x="451376" y="4558661"/>
            <a:ext cx="4253628" cy="145424"/>
          </a:xfrm>
        </p:spPr>
        <p:txBody>
          <a:bodyPr/>
          <a:lstStyle>
            <a:lvl1pPr marL="0" indent="0">
              <a:buNone/>
              <a:defRPr sz="1100"/>
            </a:lvl1pPr>
          </a:lstStyle>
          <a:p>
            <a:pPr lvl="0"/>
            <a:r>
              <a:rPr lang="en-US" smtClean="0"/>
              <a:t>Click to edit Master text styles</a:t>
            </a:r>
          </a:p>
        </p:txBody>
      </p:sp>
      <p:sp>
        <p:nvSpPr>
          <p:cNvPr id="7" name="TextBox 6"/>
          <p:cNvSpPr txBox="1"/>
          <p:nvPr userDrawn="1"/>
        </p:nvSpPr>
        <p:spPr>
          <a:xfrm>
            <a:off x="443870" y="4762006"/>
            <a:ext cx="330875" cy="92333"/>
          </a:xfrm>
          <a:prstGeom prst="rect">
            <a:avLst/>
          </a:prstGeom>
          <a:noFill/>
        </p:spPr>
        <p:txBody>
          <a:bodyPr wrap="square" lIns="0" tIns="0" rIns="0" bIns="0" rtlCol="0">
            <a:spAutoFit/>
          </a:bodyPr>
          <a:lstStyle/>
          <a:p>
            <a:fld id="{B407DAFF-433B-45E8-A718-D1FBB70E57FD}" type="slidenum">
              <a:rPr lang="en-US" sz="600" smtClean="0">
                <a:solidFill>
                  <a:srgbClr val="1A1A1A">
                    <a:lumMod val="75000"/>
                    <a:lumOff val="25000"/>
                    <a:alpha val="99000"/>
                  </a:srgbClr>
                </a:solidFill>
              </a:rPr>
              <a:pPr/>
              <a:t>‹#›</a:t>
            </a:fld>
            <a:endParaRPr lang="en-US" sz="600" dirty="0" smtClean="0">
              <a:solidFill>
                <a:srgbClr val="1A1A1A">
                  <a:lumMod val="75000"/>
                  <a:lumOff val="25000"/>
                  <a:alpha val="99000"/>
                </a:srgbClr>
              </a:solidFill>
            </a:endParaRPr>
          </a:p>
        </p:txBody>
      </p:sp>
      <p:sp>
        <p:nvSpPr>
          <p:cNvPr id="9" name="TextBox 8"/>
          <p:cNvSpPr txBox="1"/>
          <p:nvPr userDrawn="1"/>
        </p:nvSpPr>
        <p:spPr>
          <a:xfrm>
            <a:off x="766674" y="4762005"/>
            <a:ext cx="532642" cy="184666"/>
          </a:xfrm>
          <a:prstGeom prst="rect">
            <a:avLst/>
          </a:prstGeom>
          <a:noFill/>
        </p:spPr>
        <p:txBody>
          <a:bodyPr wrap="square" lIns="0" tIns="0" rIns="0" bIns="0" rtlCol="0">
            <a:spAutoFit/>
          </a:bodyPr>
          <a:lstStyle/>
          <a:p>
            <a:pPr defTabSz="685864">
              <a:defRPr/>
            </a:pPr>
            <a:r>
              <a:rPr lang="en-US" sz="600" dirty="0" smtClean="0">
                <a:solidFill>
                  <a:srgbClr val="1A1A1A">
                    <a:lumMod val="75000"/>
                    <a:lumOff val="25000"/>
                    <a:alpha val="99000"/>
                  </a:srgbClr>
                </a:solidFill>
              </a:rPr>
              <a:t>1/25/2012</a:t>
            </a:r>
          </a:p>
          <a:p>
            <a:endParaRPr lang="en-US" sz="600" dirty="0" smtClean="0">
              <a:solidFill>
                <a:srgbClr val="1A1A1A">
                  <a:lumMod val="75000"/>
                  <a:lumOff val="25000"/>
                  <a:alpha val="99000"/>
                </a:srgbClr>
              </a:solidFill>
            </a:endParaRPr>
          </a:p>
        </p:txBody>
      </p:sp>
      <p:sp>
        <p:nvSpPr>
          <p:cNvPr id="10" name="TextBox 9"/>
          <p:cNvSpPr txBox="1"/>
          <p:nvPr userDrawn="1"/>
        </p:nvSpPr>
        <p:spPr>
          <a:xfrm>
            <a:off x="435798" y="4864862"/>
            <a:ext cx="1024933" cy="92333"/>
          </a:xfrm>
          <a:prstGeom prst="rect">
            <a:avLst/>
          </a:prstGeom>
          <a:noFill/>
        </p:spPr>
        <p:txBody>
          <a:bodyPr wrap="square" lIns="0" tIns="0" rIns="0" bIns="0" rtlCol="0">
            <a:spAutoFit/>
          </a:bodyPr>
          <a:lstStyle/>
          <a:p>
            <a:r>
              <a:rPr lang="en-US" sz="600" dirty="0" smtClean="0">
                <a:solidFill>
                  <a:srgbClr val="1A1A1A">
                    <a:lumMod val="75000"/>
                    <a:lumOff val="25000"/>
                    <a:alpha val="99000"/>
                  </a:srgbClr>
                </a:solidFill>
              </a:rPr>
              <a:t>MICROSOFT CONFIDENTIAL</a:t>
            </a:r>
          </a:p>
        </p:txBody>
      </p:sp>
    </p:spTree>
    <p:extLst>
      <p:ext uri="{BB962C8B-B14F-4D97-AF65-F5344CB8AC3E}">
        <p14:creationId xmlns:p14="http://schemas.microsoft.com/office/powerpoint/2010/main" val="372982100"/>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89438" y="1428752"/>
            <a:ext cx="8363937" cy="118878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22694121"/>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ue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6" y="2041960"/>
            <a:ext cx="7683913" cy="1142623"/>
          </a:xfrm>
        </p:spPr>
        <p:txBody>
          <a:bodyPr anchor="ctr">
            <a:noAutofit/>
          </a:bodyPr>
          <a:lstStyle>
            <a:lvl1pPr algn="ctr">
              <a:lnSpc>
                <a:spcPct val="90000"/>
              </a:lnSpc>
              <a:defRPr sz="6000" spc="-300" baseline="0">
                <a:solidFill>
                  <a:schemeClr val="bg1">
                    <a:alpha val="99000"/>
                  </a:schemeClr>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493616" y="4258049"/>
            <a:ext cx="7683914" cy="347441"/>
          </a:xfrm>
        </p:spPr>
        <p:txBody>
          <a:bodyPr>
            <a:noAutofit/>
          </a:bodyPr>
          <a:lstStyle>
            <a:lvl1pPr marL="0" indent="0" algn="l">
              <a:lnSpc>
                <a:spcPct val="90000"/>
              </a:lnSpc>
              <a:spcBef>
                <a:spcPts val="0"/>
              </a:spcBef>
              <a:buNone/>
              <a:defRPr sz="2000" b="1" cap="all" baseline="0">
                <a:solidFill>
                  <a:schemeClr val="bg1">
                    <a:alpha val="99000"/>
                  </a:schemeClr>
                </a:solidFill>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4"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smtClean="0"/>
              <a:t>Click to edit Master subtitle style</a:t>
            </a:r>
            <a:endParaRPr lang="en-US" dirty="0"/>
          </a:p>
        </p:txBody>
      </p:sp>
      <p:sp>
        <p:nvSpPr>
          <p:cNvPr id="13" name="Text Placeholder 12"/>
          <p:cNvSpPr>
            <a:spLocks noGrp="1"/>
          </p:cNvSpPr>
          <p:nvPr>
            <p:ph type="body" sz="quarter" idx="10" hasCustomPrompt="1"/>
          </p:nvPr>
        </p:nvSpPr>
        <p:spPr>
          <a:xfrm>
            <a:off x="493619" y="4591056"/>
            <a:ext cx="4002733" cy="221599"/>
          </a:xfrm>
        </p:spPr>
        <p:txBody>
          <a:bodyPr/>
          <a:lstStyle>
            <a:lvl1pPr marL="0" indent="0">
              <a:buNone/>
              <a:defRPr sz="1600" baseline="0">
                <a:solidFill>
                  <a:schemeClr val="bg1">
                    <a:alpha val="99000"/>
                  </a:schemeClr>
                </a:solidFill>
              </a:defRPr>
            </a:lvl1pPr>
          </a:lstStyle>
          <a:p>
            <a:pPr lvl="0"/>
            <a:r>
              <a:rPr lang="en-US" dirty="0" smtClean="0"/>
              <a:t>Click to edit presenter and date</a:t>
            </a:r>
            <a:endParaRPr lang="en-US"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7742410" y="278356"/>
            <a:ext cx="981624" cy="206496"/>
          </a:xfrm>
          <a:prstGeom prst="rect">
            <a:avLst/>
          </a:prstGeom>
        </p:spPr>
      </p:pic>
    </p:spTree>
    <p:extLst>
      <p:ext uri="{BB962C8B-B14F-4D97-AF65-F5344CB8AC3E}">
        <p14:creationId xmlns:p14="http://schemas.microsoft.com/office/powerpoint/2010/main" val="261103974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0"/>
            <a:ext cx="8363938" cy="1473226"/>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129216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37859" y="171450"/>
            <a:ext cx="8363938" cy="56784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454001" y="1263358"/>
            <a:ext cx="8363938" cy="14801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42411" y="278356"/>
            <a:ext cx="981622" cy="206496"/>
          </a:xfrm>
          <a:prstGeom prst="rect">
            <a:avLst/>
          </a:prstGeom>
        </p:spPr>
      </p:pic>
      <p:sp>
        <p:nvSpPr>
          <p:cNvPr id="9" name="Text Placeholder 8"/>
          <p:cNvSpPr>
            <a:spLocks noGrp="1"/>
          </p:cNvSpPr>
          <p:nvPr>
            <p:ph type="body" sz="quarter" idx="11"/>
          </p:nvPr>
        </p:nvSpPr>
        <p:spPr>
          <a:xfrm>
            <a:off x="451376" y="4558662"/>
            <a:ext cx="4253628" cy="145424"/>
          </a:xfrm>
        </p:spPr>
        <p:txBody>
          <a:bodyPr/>
          <a:lstStyle>
            <a:lvl1pPr marL="0" indent="0">
              <a:buNone/>
              <a:defRPr sz="1100"/>
            </a:lvl1pPr>
          </a:lstStyle>
          <a:p>
            <a:pPr lvl="0"/>
            <a:r>
              <a:rPr lang="en-US" smtClean="0"/>
              <a:t>Click to edit Master text styles</a:t>
            </a:r>
          </a:p>
        </p:txBody>
      </p:sp>
    </p:spTree>
    <p:extLst>
      <p:ext uri="{BB962C8B-B14F-4D97-AF65-F5344CB8AC3E}">
        <p14:creationId xmlns:p14="http://schemas.microsoft.com/office/powerpoint/2010/main" val="374003469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4" y="2041957"/>
            <a:ext cx="7683913" cy="1142623"/>
          </a:xfrm>
        </p:spPr>
        <p:txBody>
          <a:bodyPr anchor="ctr">
            <a:noAutofit/>
          </a:bodyPr>
          <a:lstStyle>
            <a:lvl1pPr algn="ctr">
              <a:lnSpc>
                <a:spcPct val="90000"/>
              </a:lnSpc>
              <a:defRPr sz="4500" spc="-225" baseline="0">
                <a:solidFill>
                  <a:schemeClr val="bg1">
                    <a:alpha val="99000"/>
                  </a:schemeClr>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493616" y="4258046"/>
            <a:ext cx="7683914" cy="347441"/>
          </a:xfrm>
        </p:spPr>
        <p:txBody>
          <a:bodyPr>
            <a:noAutofit/>
          </a:bodyPr>
          <a:lstStyle>
            <a:lvl1pPr marL="0" indent="0" algn="l">
              <a:lnSpc>
                <a:spcPct val="90000"/>
              </a:lnSpc>
              <a:spcBef>
                <a:spcPts val="0"/>
              </a:spcBef>
              <a:buNone/>
              <a:defRPr sz="1500" b="1" cap="all" baseline="0">
                <a:solidFill>
                  <a:schemeClr val="bg1">
                    <a:alpha val="99000"/>
                  </a:schemeClr>
                </a:solidFill>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smtClean="0"/>
              <a:t>Click to edit Master subtitle style</a:t>
            </a:r>
            <a:endParaRPr lang="en-US" dirty="0"/>
          </a:p>
        </p:txBody>
      </p:sp>
      <p:sp>
        <p:nvSpPr>
          <p:cNvPr id="13" name="Text Placeholder 12"/>
          <p:cNvSpPr>
            <a:spLocks noGrp="1"/>
          </p:cNvSpPr>
          <p:nvPr>
            <p:ph type="body" sz="quarter" idx="10" hasCustomPrompt="1"/>
          </p:nvPr>
        </p:nvSpPr>
        <p:spPr>
          <a:xfrm>
            <a:off x="493616" y="4591052"/>
            <a:ext cx="4002733" cy="166199"/>
          </a:xfrm>
        </p:spPr>
        <p:txBody>
          <a:bodyPr/>
          <a:lstStyle>
            <a:lvl1pPr marL="0" indent="0">
              <a:buNone/>
              <a:defRPr sz="1200" baseline="0">
                <a:solidFill>
                  <a:schemeClr val="bg1">
                    <a:alpha val="99000"/>
                  </a:schemeClr>
                </a:solidFill>
              </a:defRPr>
            </a:lvl1pPr>
          </a:lstStyle>
          <a:p>
            <a:pPr lvl="0"/>
            <a:r>
              <a:rPr lang="en-US" dirty="0" smtClean="0"/>
              <a:t>Click to edit presenter and date</a:t>
            </a:r>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7742410" y="278356"/>
            <a:ext cx="981624" cy="206496"/>
          </a:xfrm>
          <a:prstGeom prst="rect">
            <a:avLst/>
          </a:prstGeom>
        </p:spPr>
      </p:pic>
    </p:spTree>
    <p:extLst>
      <p:ext uri="{BB962C8B-B14F-4D97-AF65-F5344CB8AC3E}">
        <p14:creationId xmlns:p14="http://schemas.microsoft.com/office/powerpoint/2010/main" val="376040154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lain Blue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577820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8" name="Date Placeholder 7"/>
          <p:cNvSpPr>
            <a:spLocks noGrp="1"/>
          </p:cNvSpPr>
          <p:nvPr>
            <p:ph type="dt" sz="half" idx="15"/>
          </p:nvPr>
        </p:nvSpPr>
        <p:spPr>
          <a:xfrm>
            <a:off x="905332" y="4743450"/>
            <a:ext cx="916071" cy="114300"/>
          </a:xfrm>
          <a:prstGeom prst="rect">
            <a:avLst/>
          </a:prstGeom>
        </p:spPr>
        <p:txBody>
          <a:bodyPr/>
          <a:lstStyle/>
          <a:p>
            <a:fld id="{939A9784-E11C-4866-94B9-8D8EADD0446E}" type="datetimeFigureOut">
              <a:rPr lang="en-US" smtClean="0"/>
              <a:t>6/10/2014</a:t>
            </a:fld>
            <a:endParaRPr lang="en-US"/>
          </a:p>
        </p:txBody>
      </p:sp>
      <p:sp>
        <p:nvSpPr>
          <p:cNvPr id="10" name="Slide Number Placeholder 9"/>
          <p:cNvSpPr>
            <a:spLocks noGrp="1"/>
          </p:cNvSpPr>
          <p:nvPr>
            <p:ph type="sldNum" sz="quarter" idx="16"/>
          </p:nvPr>
        </p:nvSpPr>
        <p:spPr>
          <a:xfrm>
            <a:off x="460721" y="4743450"/>
            <a:ext cx="387316" cy="114300"/>
          </a:xfrm>
          <a:prstGeom prst="rect">
            <a:avLst/>
          </a:prstGeom>
        </p:spPr>
        <p:txBody>
          <a:bodyPr/>
          <a:lstStyle/>
          <a:p>
            <a:fld id="{125F6646-975B-4C74-80DD-EF324C50A5E5}" type="slidenum">
              <a:rPr lang="en-US" smtClean="0"/>
              <a:t>‹#›</a:t>
            </a:fld>
            <a:endParaRPr lang="en-US"/>
          </a:p>
        </p:txBody>
      </p:sp>
      <p:sp>
        <p:nvSpPr>
          <p:cNvPr id="11" name="Footer Placeholder 10"/>
          <p:cNvSpPr>
            <a:spLocks noGrp="1"/>
          </p:cNvSpPr>
          <p:nvPr>
            <p:ph type="ftr" sz="quarter" idx="17"/>
          </p:nvPr>
        </p:nvSpPr>
        <p:spPr>
          <a:xfrm>
            <a:off x="460724" y="4846239"/>
            <a:ext cx="1360679" cy="96431"/>
          </a:xfrm>
          <a:prstGeom prst="rect">
            <a:avLst/>
          </a:prstGeom>
        </p:spPr>
        <p:txBody>
          <a:bodyPr/>
          <a:lstStyle/>
          <a:p>
            <a:endParaRPr lang="en-US"/>
          </a:p>
        </p:txBody>
      </p:sp>
      <p:sp>
        <p:nvSpPr>
          <p:cNvPr id="13"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
        <p:nvSpPr>
          <p:cNvPr id="15" name="Content Placeholder 14"/>
          <p:cNvSpPr>
            <a:spLocks noGrp="1"/>
          </p:cNvSpPr>
          <p:nvPr>
            <p:ph sz="quarter" idx="18"/>
          </p:nvPr>
        </p:nvSpPr>
        <p:spPr>
          <a:xfrm>
            <a:off x="460724" y="1353743"/>
            <a:ext cx="7179371" cy="31039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8" name="Date Placeholder 7"/>
          <p:cNvSpPr>
            <a:spLocks noGrp="1"/>
          </p:cNvSpPr>
          <p:nvPr>
            <p:ph type="dt" sz="half" idx="15"/>
          </p:nvPr>
        </p:nvSpPr>
        <p:spPr>
          <a:xfrm>
            <a:off x="905332" y="4743450"/>
            <a:ext cx="916071" cy="114300"/>
          </a:xfrm>
          <a:prstGeom prst="rect">
            <a:avLst/>
          </a:prstGeom>
        </p:spPr>
        <p:txBody>
          <a:bodyPr/>
          <a:lstStyle/>
          <a:p>
            <a:fld id="{939A9784-E11C-4866-94B9-8D8EADD0446E}" type="datetimeFigureOut">
              <a:rPr lang="en-US" smtClean="0"/>
              <a:t>6/10/2014</a:t>
            </a:fld>
            <a:endParaRPr lang="en-US"/>
          </a:p>
        </p:txBody>
      </p:sp>
      <p:sp>
        <p:nvSpPr>
          <p:cNvPr id="10" name="Slide Number Placeholder 9"/>
          <p:cNvSpPr>
            <a:spLocks noGrp="1"/>
          </p:cNvSpPr>
          <p:nvPr>
            <p:ph type="sldNum" sz="quarter" idx="16"/>
          </p:nvPr>
        </p:nvSpPr>
        <p:spPr>
          <a:xfrm>
            <a:off x="460721" y="4743450"/>
            <a:ext cx="387316" cy="114300"/>
          </a:xfrm>
          <a:prstGeom prst="rect">
            <a:avLst/>
          </a:prstGeom>
        </p:spPr>
        <p:txBody>
          <a:bodyPr/>
          <a:lstStyle/>
          <a:p>
            <a:fld id="{125F6646-975B-4C74-80DD-EF324C50A5E5}" type="slidenum">
              <a:rPr lang="en-US" smtClean="0"/>
              <a:t>‹#›</a:t>
            </a:fld>
            <a:endParaRPr lang="en-US"/>
          </a:p>
        </p:txBody>
      </p:sp>
      <p:sp>
        <p:nvSpPr>
          <p:cNvPr id="11" name="Footer Placeholder 10"/>
          <p:cNvSpPr>
            <a:spLocks noGrp="1"/>
          </p:cNvSpPr>
          <p:nvPr>
            <p:ph type="ftr" sz="quarter" idx="17"/>
          </p:nvPr>
        </p:nvSpPr>
        <p:spPr>
          <a:xfrm>
            <a:off x="460724" y="4846239"/>
            <a:ext cx="1360679" cy="96431"/>
          </a:xfrm>
          <a:prstGeom prst="rect">
            <a:avLst/>
          </a:prstGeom>
        </p:spPr>
        <p:txBody>
          <a:bodyPr/>
          <a:lstStyle/>
          <a:p>
            <a:endParaRPr lang="en-US"/>
          </a:p>
        </p:txBody>
      </p:sp>
      <p:sp>
        <p:nvSpPr>
          <p:cNvPr id="13"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
        <p:nvSpPr>
          <p:cNvPr id="15" name="Content Placeholder 14"/>
          <p:cNvSpPr>
            <a:spLocks noGrp="1"/>
          </p:cNvSpPr>
          <p:nvPr>
            <p:ph sz="quarter" idx="18"/>
          </p:nvPr>
        </p:nvSpPr>
        <p:spPr>
          <a:xfrm>
            <a:off x="460724" y="1353743"/>
            <a:ext cx="7179371" cy="31039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287828"/>
            <a:ext cx="8363938" cy="567848"/>
          </a:xfrm>
        </p:spPr>
        <p:txBody>
          <a:bodyPr anchor="ctr" anchorCtr="0"/>
          <a:lstStyle>
            <a:lvl1pPr>
              <a:defRPr sz="4100" spc="0" baseline="0">
                <a:solidFill>
                  <a:schemeClr val="tx1">
                    <a:alpha val="99000"/>
                  </a:schemeClr>
                </a:solidFill>
              </a:defRPr>
            </a:lvl1pPr>
          </a:lstStyle>
          <a:p>
            <a:r>
              <a:rPr lang="en-US" dirty="0" smtClean="0"/>
              <a:t>Click to edit title style</a:t>
            </a:r>
            <a:endParaRPr lang="en-US" dirty="0"/>
          </a:p>
        </p:txBody>
      </p:sp>
    </p:spTree>
    <p:extLst>
      <p:ext uri="{BB962C8B-B14F-4D97-AF65-F5344CB8AC3E}">
        <p14:creationId xmlns:p14="http://schemas.microsoft.com/office/powerpoint/2010/main" val="141474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8" name="Date Placeholder 7"/>
          <p:cNvSpPr>
            <a:spLocks noGrp="1"/>
          </p:cNvSpPr>
          <p:nvPr>
            <p:ph type="dt" sz="half" idx="15"/>
          </p:nvPr>
        </p:nvSpPr>
        <p:spPr>
          <a:xfrm>
            <a:off x="905332" y="4743450"/>
            <a:ext cx="916071" cy="114300"/>
          </a:xfrm>
          <a:prstGeom prst="rect">
            <a:avLst/>
          </a:prstGeom>
        </p:spPr>
        <p:txBody>
          <a:bodyPr/>
          <a:lstStyle/>
          <a:p>
            <a:fld id="{939A9784-E11C-4866-94B9-8D8EADD0446E}" type="datetimeFigureOut">
              <a:rPr lang="en-US" smtClean="0"/>
              <a:t>6/10/2014</a:t>
            </a:fld>
            <a:endParaRPr lang="en-US"/>
          </a:p>
        </p:txBody>
      </p:sp>
      <p:sp>
        <p:nvSpPr>
          <p:cNvPr id="10" name="Slide Number Placeholder 9"/>
          <p:cNvSpPr>
            <a:spLocks noGrp="1"/>
          </p:cNvSpPr>
          <p:nvPr>
            <p:ph type="sldNum" sz="quarter" idx="16"/>
          </p:nvPr>
        </p:nvSpPr>
        <p:spPr>
          <a:xfrm>
            <a:off x="460721" y="4743450"/>
            <a:ext cx="387316" cy="114300"/>
          </a:xfrm>
          <a:prstGeom prst="rect">
            <a:avLst/>
          </a:prstGeom>
        </p:spPr>
        <p:txBody>
          <a:bodyPr/>
          <a:lstStyle/>
          <a:p>
            <a:fld id="{125F6646-975B-4C74-80DD-EF324C50A5E5}" type="slidenum">
              <a:rPr lang="en-US" smtClean="0"/>
              <a:t>‹#›</a:t>
            </a:fld>
            <a:endParaRPr lang="en-US"/>
          </a:p>
        </p:txBody>
      </p:sp>
      <p:sp>
        <p:nvSpPr>
          <p:cNvPr id="11" name="Footer Placeholder 10"/>
          <p:cNvSpPr>
            <a:spLocks noGrp="1"/>
          </p:cNvSpPr>
          <p:nvPr>
            <p:ph type="ftr" sz="quarter" idx="17"/>
          </p:nvPr>
        </p:nvSpPr>
        <p:spPr>
          <a:xfrm>
            <a:off x="460724" y="4846239"/>
            <a:ext cx="1360679" cy="96431"/>
          </a:xfrm>
          <a:prstGeom prst="rect">
            <a:avLst/>
          </a:prstGeom>
        </p:spPr>
        <p:txBody>
          <a:bodyPr/>
          <a:lstStyle/>
          <a:p>
            <a:endParaRPr lang="en-US"/>
          </a:p>
        </p:txBody>
      </p:sp>
      <p:sp>
        <p:nvSpPr>
          <p:cNvPr id="13"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
        <p:nvSpPr>
          <p:cNvPr id="15" name="Content Placeholder 14"/>
          <p:cNvSpPr>
            <a:spLocks noGrp="1"/>
          </p:cNvSpPr>
          <p:nvPr>
            <p:ph sz="quarter" idx="18"/>
          </p:nvPr>
        </p:nvSpPr>
        <p:spPr>
          <a:xfrm>
            <a:off x="460724" y="1353743"/>
            <a:ext cx="7179371" cy="31039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8" name="Date Placeholder 7"/>
          <p:cNvSpPr>
            <a:spLocks noGrp="1"/>
          </p:cNvSpPr>
          <p:nvPr>
            <p:ph type="dt" sz="half" idx="15"/>
          </p:nvPr>
        </p:nvSpPr>
        <p:spPr>
          <a:xfrm>
            <a:off x="905332" y="4743450"/>
            <a:ext cx="916071" cy="114300"/>
          </a:xfrm>
          <a:prstGeom prst="rect">
            <a:avLst/>
          </a:prstGeom>
        </p:spPr>
        <p:txBody>
          <a:bodyPr/>
          <a:lstStyle/>
          <a:p>
            <a:fld id="{939A9784-E11C-4866-94B9-8D8EADD0446E}" type="datetimeFigureOut">
              <a:rPr lang="en-US" smtClean="0"/>
              <a:t>6/10/2014</a:t>
            </a:fld>
            <a:endParaRPr lang="en-US"/>
          </a:p>
        </p:txBody>
      </p:sp>
      <p:sp>
        <p:nvSpPr>
          <p:cNvPr id="10" name="Slide Number Placeholder 9"/>
          <p:cNvSpPr>
            <a:spLocks noGrp="1"/>
          </p:cNvSpPr>
          <p:nvPr>
            <p:ph type="sldNum" sz="quarter" idx="16"/>
          </p:nvPr>
        </p:nvSpPr>
        <p:spPr>
          <a:xfrm>
            <a:off x="460721" y="4743450"/>
            <a:ext cx="387316" cy="114300"/>
          </a:xfrm>
          <a:prstGeom prst="rect">
            <a:avLst/>
          </a:prstGeom>
        </p:spPr>
        <p:txBody>
          <a:bodyPr/>
          <a:lstStyle/>
          <a:p>
            <a:fld id="{125F6646-975B-4C74-80DD-EF324C50A5E5}" type="slidenum">
              <a:rPr lang="en-US" smtClean="0"/>
              <a:t>‹#›</a:t>
            </a:fld>
            <a:endParaRPr lang="en-US"/>
          </a:p>
        </p:txBody>
      </p:sp>
      <p:sp>
        <p:nvSpPr>
          <p:cNvPr id="11" name="Footer Placeholder 10"/>
          <p:cNvSpPr>
            <a:spLocks noGrp="1"/>
          </p:cNvSpPr>
          <p:nvPr>
            <p:ph type="ftr" sz="quarter" idx="17"/>
          </p:nvPr>
        </p:nvSpPr>
        <p:spPr>
          <a:xfrm>
            <a:off x="460724" y="4846239"/>
            <a:ext cx="1360679" cy="96431"/>
          </a:xfrm>
          <a:prstGeom prst="rect">
            <a:avLst/>
          </a:prstGeom>
        </p:spPr>
        <p:txBody>
          <a:bodyPr/>
          <a:lstStyle/>
          <a:p>
            <a:endParaRPr lang="en-US"/>
          </a:p>
        </p:txBody>
      </p:sp>
      <p:sp>
        <p:nvSpPr>
          <p:cNvPr id="13"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
        <p:nvSpPr>
          <p:cNvPr id="15" name="Content Placeholder 14"/>
          <p:cNvSpPr>
            <a:spLocks noGrp="1"/>
          </p:cNvSpPr>
          <p:nvPr>
            <p:ph sz="quarter" idx="18"/>
          </p:nvPr>
        </p:nvSpPr>
        <p:spPr>
          <a:xfrm>
            <a:off x="460724" y="1353743"/>
            <a:ext cx="7179371" cy="31039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8" name="Date Placeholder 7"/>
          <p:cNvSpPr>
            <a:spLocks noGrp="1"/>
          </p:cNvSpPr>
          <p:nvPr>
            <p:ph type="dt" sz="half" idx="15"/>
          </p:nvPr>
        </p:nvSpPr>
        <p:spPr>
          <a:xfrm>
            <a:off x="905332" y="4743450"/>
            <a:ext cx="916071" cy="114300"/>
          </a:xfrm>
          <a:prstGeom prst="rect">
            <a:avLst/>
          </a:prstGeom>
        </p:spPr>
        <p:txBody>
          <a:bodyPr/>
          <a:lstStyle/>
          <a:p>
            <a:fld id="{939A9784-E11C-4866-94B9-8D8EADD0446E}" type="datetimeFigureOut">
              <a:rPr lang="en-US" smtClean="0"/>
              <a:t>6/10/2014</a:t>
            </a:fld>
            <a:endParaRPr lang="en-US"/>
          </a:p>
        </p:txBody>
      </p:sp>
      <p:sp>
        <p:nvSpPr>
          <p:cNvPr id="10" name="Slide Number Placeholder 9"/>
          <p:cNvSpPr>
            <a:spLocks noGrp="1"/>
          </p:cNvSpPr>
          <p:nvPr>
            <p:ph type="sldNum" sz="quarter" idx="16"/>
          </p:nvPr>
        </p:nvSpPr>
        <p:spPr>
          <a:xfrm>
            <a:off x="460721" y="4743450"/>
            <a:ext cx="387316" cy="114300"/>
          </a:xfrm>
          <a:prstGeom prst="rect">
            <a:avLst/>
          </a:prstGeom>
        </p:spPr>
        <p:txBody>
          <a:bodyPr/>
          <a:lstStyle/>
          <a:p>
            <a:fld id="{125F6646-975B-4C74-80DD-EF324C50A5E5}" type="slidenum">
              <a:rPr lang="en-US" smtClean="0"/>
              <a:t>‹#›</a:t>
            </a:fld>
            <a:endParaRPr lang="en-US"/>
          </a:p>
        </p:txBody>
      </p:sp>
      <p:sp>
        <p:nvSpPr>
          <p:cNvPr id="11" name="Footer Placeholder 10"/>
          <p:cNvSpPr>
            <a:spLocks noGrp="1"/>
          </p:cNvSpPr>
          <p:nvPr>
            <p:ph type="ftr" sz="quarter" idx="17"/>
          </p:nvPr>
        </p:nvSpPr>
        <p:spPr>
          <a:xfrm>
            <a:off x="460724" y="4846239"/>
            <a:ext cx="1360679" cy="96431"/>
          </a:xfrm>
          <a:prstGeom prst="rect">
            <a:avLst/>
          </a:prstGeom>
        </p:spPr>
        <p:txBody>
          <a:bodyPr/>
          <a:lstStyle/>
          <a:p>
            <a:endParaRPr lang="en-US"/>
          </a:p>
        </p:txBody>
      </p:sp>
      <p:sp>
        <p:nvSpPr>
          <p:cNvPr id="13"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
        <p:nvSpPr>
          <p:cNvPr id="15" name="Content Placeholder 14"/>
          <p:cNvSpPr>
            <a:spLocks noGrp="1"/>
          </p:cNvSpPr>
          <p:nvPr>
            <p:ph sz="quarter" idx="18"/>
          </p:nvPr>
        </p:nvSpPr>
        <p:spPr>
          <a:xfrm>
            <a:off x="460724" y="1353743"/>
            <a:ext cx="7179371" cy="31039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11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8" name="Date Placeholder 7"/>
          <p:cNvSpPr>
            <a:spLocks noGrp="1"/>
          </p:cNvSpPr>
          <p:nvPr>
            <p:ph type="dt" sz="half" idx="15"/>
          </p:nvPr>
        </p:nvSpPr>
        <p:spPr>
          <a:xfrm>
            <a:off x="905332" y="4743450"/>
            <a:ext cx="916071" cy="114300"/>
          </a:xfrm>
          <a:prstGeom prst="rect">
            <a:avLst/>
          </a:prstGeom>
        </p:spPr>
        <p:txBody>
          <a:bodyPr/>
          <a:lstStyle/>
          <a:p>
            <a:fld id="{939A9784-E11C-4866-94B9-8D8EADD0446E}" type="datetimeFigureOut">
              <a:rPr lang="en-US" smtClean="0"/>
              <a:t>6/10/2014</a:t>
            </a:fld>
            <a:endParaRPr lang="en-US"/>
          </a:p>
        </p:txBody>
      </p:sp>
      <p:sp>
        <p:nvSpPr>
          <p:cNvPr id="10" name="Slide Number Placeholder 9"/>
          <p:cNvSpPr>
            <a:spLocks noGrp="1"/>
          </p:cNvSpPr>
          <p:nvPr>
            <p:ph type="sldNum" sz="quarter" idx="16"/>
          </p:nvPr>
        </p:nvSpPr>
        <p:spPr>
          <a:xfrm>
            <a:off x="460721" y="4743450"/>
            <a:ext cx="387316" cy="114300"/>
          </a:xfrm>
          <a:prstGeom prst="rect">
            <a:avLst/>
          </a:prstGeom>
        </p:spPr>
        <p:txBody>
          <a:bodyPr/>
          <a:lstStyle/>
          <a:p>
            <a:fld id="{125F6646-975B-4C74-80DD-EF324C50A5E5}" type="slidenum">
              <a:rPr lang="en-US" smtClean="0"/>
              <a:t>‹#›</a:t>
            </a:fld>
            <a:endParaRPr lang="en-US"/>
          </a:p>
        </p:txBody>
      </p:sp>
      <p:sp>
        <p:nvSpPr>
          <p:cNvPr id="11" name="Footer Placeholder 10"/>
          <p:cNvSpPr>
            <a:spLocks noGrp="1"/>
          </p:cNvSpPr>
          <p:nvPr>
            <p:ph type="ftr" sz="quarter" idx="17"/>
          </p:nvPr>
        </p:nvSpPr>
        <p:spPr>
          <a:xfrm>
            <a:off x="460724" y="4846239"/>
            <a:ext cx="1360679" cy="96431"/>
          </a:xfrm>
          <a:prstGeom prst="rect">
            <a:avLst/>
          </a:prstGeom>
        </p:spPr>
        <p:txBody>
          <a:bodyPr/>
          <a:lstStyle/>
          <a:p>
            <a:endParaRPr lang="en-US"/>
          </a:p>
        </p:txBody>
      </p:sp>
      <p:sp>
        <p:nvSpPr>
          <p:cNvPr id="13"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
        <p:nvSpPr>
          <p:cNvPr id="15" name="Content Placeholder 14"/>
          <p:cNvSpPr>
            <a:spLocks noGrp="1"/>
          </p:cNvSpPr>
          <p:nvPr>
            <p:ph sz="quarter" idx="18"/>
          </p:nvPr>
        </p:nvSpPr>
        <p:spPr>
          <a:xfrm>
            <a:off x="460724" y="1353743"/>
            <a:ext cx="7179371" cy="31039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13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8" name="Date Placeholder 7"/>
          <p:cNvSpPr>
            <a:spLocks noGrp="1"/>
          </p:cNvSpPr>
          <p:nvPr>
            <p:ph type="dt" sz="half" idx="15"/>
          </p:nvPr>
        </p:nvSpPr>
        <p:spPr>
          <a:xfrm>
            <a:off x="905332" y="4743450"/>
            <a:ext cx="916071" cy="114300"/>
          </a:xfrm>
          <a:prstGeom prst="rect">
            <a:avLst/>
          </a:prstGeom>
        </p:spPr>
        <p:txBody>
          <a:bodyPr/>
          <a:lstStyle/>
          <a:p>
            <a:fld id="{939A9784-E11C-4866-94B9-8D8EADD0446E}" type="datetimeFigureOut">
              <a:rPr lang="en-US" smtClean="0"/>
              <a:t>6/10/2014</a:t>
            </a:fld>
            <a:endParaRPr lang="en-US"/>
          </a:p>
        </p:txBody>
      </p:sp>
      <p:sp>
        <p:nvSpPr>
          <p:cNvPr id="10" name="Slide Number Placeholder 9"/>
          <p:cNvSpPr>
            <a:spLocks noGrp="1"/>
          </p:cNvSpPr>
          <p:nvPr>
            <p:ph type="sldNum" sz="quarter" idx="16"/>
          </p:nvPr>
        </p:nvSpPr>
        <p:spPr>
          <a:xfrm>
            <a:off x="460721" y="4743450"/>
            <a:ext cx="387316" cy="114300"/>
          </a:xfrm>
          <a:prstGeom prst="rect">
            <a:avLst/>
          </a:prstGeom>
        </p:spPr>
        <p:txBody>
          <a:bodyPr/>
          <a:lstStyle/>
          <a:p>
            <a:fld id="{125F6646-975B-4C74-80DD-EF324C50A5E5}" type="slidenum">
              <a:rPr lang="en-US" smtClean="0"/>
              <a:t>‹#›</a:t>
            </a:fld>
            <a:endParaRPr lang="en-US"/>
          </a:p>
        </p:txBody>
      </p:sp>
      <p:sp>
        <p:nvSpPr>
          <p:cNvPr id="11" name="Footer Placeholder 10"/>
          <p:cNvSpPr>
            <a:spLocks noGrp="1"/>
          </p:cNvSpPr>
          <p:nvPr>
            <p:ph type="ftr" sz="quarter" idx="17"/>
          </p:nvPr>
        </p:nvSpPr>
        <p:spPr>
          <a:xfrm>
            <a:off x="460724" y="4846239"/>
            <a:ext cx="1360679" cy="96431"/>
          </a:xfrm>
          <a:prstGeom prst="rect">
            <a:avLst/>
          </a:prstGeom>
        </p:spPr>
        <p:txBody>
          <a:bodyPr/>
          <a:lstStyle/>
          <a:p>
            <a:endParaRPr lang="en-US"/>
          </a:p>
        </p:txBody>
      </p:sp>
      <p:sp>
        <p:nvSpPr>
          <p:cNvPr id="13"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
        <p:nvSpPr>
          <p:cNvPr id="15" name="Content Placeholder 14"/>
          <p:cNvSpPr>
            <a:spLocks noGrp="1"/>
          </p:cNvSpPr>
          <p:nvPr>
            <p:ph sz="quarter" idx="18"/>
          </p:nvPr>
        </p:nvSpPr>
        <p:spPr>
          <a:xfrm>
            <a:off x="460724" y="1353743"/>
            <a:ext cx="7179371" cy="31039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16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8" name="Date Placeholder 7"/>
          <p:cNvSpPr>
            <a:spLocks noGrp="1"/>
          </p:cNvSpPr>
          <p:nvPr>
            <p:ph type="dt" sz="half" idx="15"/>
          </p:nvPr>
        </p:nvSpPr>
        <p:spPr>
          <a:xfrm>
            <a:off x="905332" y="4743450"/>
            <a:ext cx="916071" cy="114300"/>
          </a:xfrm>
          <a:prstGeom prst="rect">
            <a:avLst/>
          </a:prstGeom>
        </p:spPr>
        <p:txBody>
          <a:bodyPr/>
          <a:lstStyle/>
          <a:p>
            <a:fld id="{939A9784-E11C-4866-94B9-8D8EADD0446E}" type="datetimeFigureOut">
              <a:rPr lang="en-US" smtClean="0"/>
              <a:t>6/10/2014</a:t>
            </a:fld>
            <a:endParaRPr lang="en-US"/>
          </a:p>
        </p:txBody>
      </p:sp>
      <p:sp>
        <p:nvSpPr>
          <p:cNvPr id="10" name="Slide Number Placeholder 9"/>
          <p:cNvSpPr>
            <a:spLocks noGrp="1"/>
          </p:cNvSpPr>
          <p:nvPr>
            <p:ph type="sldNum" sz="quarter" idx="16"/>
          </p:nvPr>
        </p:nvSpPr>
        <p:spPr>
          <a:xfrm>
            <a:off x="460721" y="4743450"/>
            <a:ext cx="387316" cy="114300"/>
          </a:xfrm>
          <a:prstGeom prst="rect">
            <a:avLst/>
          </a:prstGeom>
        </p:spPr>
        <p:txBody>
          <a:bodyPr/>
          <a:lstStyle/>
          <a:p>
            <a:fld id="{125F6646-975B-4C74-80DD-EF324C50A5E5}" type="slidenum">
              <a:rPr lang="en-US" smtClean="0"/>
              <a:t>‹#›</a:t>
            </a:fld>
            <a:endParaRPr lang="en-US"/>
          </a:p>
        </p:txBody>
      </p:sp>
      <p:sp>
        <p:nvSpPr>
          <p:cNvPr id="11" name="Footer Placeholder 10"/>
          <p:cNvSpPr>
            <a:spLocks noGrp="1"/>
          </p:cNvSpPr>
          <p:nvPr>
            <p:ph type="ftr" sz="quarter" idx="17"/>
          </p:nvPr>
        </p:nvSpPr>
        <p:spPr>
          <a:xfrm>
            <a:off x="460724" y="4846239"/>
            <a:ext cx="1360679" cy="96431"/>
          </a:xfrm>
          <a:prstGeom prst="rect">
            <a:avLst/>
          </a:prstGeom>
        </p:spPr>
        <p:txBody>
          <a:bodyPr/>
          <a:lstStyle/>
          <a:p>
            <a:endParaRPr lang="en-US"/>
          </a:p>
        </p:txBody>
      </p:sp>
      <p:sp>
        <p:nvSpPr>
          <p:cNvPr id="13"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
        <p:nvSpPr>
          <p:cNvPr id="15" name="Content Placeholder 14"/>
          <p:cNvSpPr>
            <a:spLocks noGrp="1"/>
          </p:cNvSpPr>
          <p:nvPr>
            <p:ph sz="quarter" idx="18"/>
          </p:nvPr>
        </p:nvSpPr>
        <p:spPr>
          <a:xfrm>
            <a:off x="460724" y="1353743"/>
            <a:ext cx="7179371" cy="31039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11"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5"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8" name="Date Placeholder 7"/>
          <p:cNvSpPr>
            <a:spLocks noGrp="1"/>
          </p:cNvSpPr>
          <p:nvPr>
            <p:ph type="dt" sz="half" idx="14"/>
          </p:nvPr>
        </p:nvSpPr>
        <p:spPr>
          <a:xfrm>
            <a:off x="905332" y="4743450"/>
            <a:ext cx="916071" cy="114300"/>
          </a:xfrm>
          <a:prstGeom prst="rect">
            <a:avLst/>
          </a:prstGeom>
        </p:spPr>
        <p:txBody>
          <a:bodyPr/>
          <a:lstStyle/>
          <a:p>
            <a:fld id="{939A9784-E11C-4866-94B9-8D8EADD0446E}" type="datetimeFigureOut">
              <a:rPr lang="en-US" smtClean="0"/>
              <a:t>6/10/2014</a:t>
            </a:fld>
            <a:endParaRPr lang="en-US"/>
          </a:p>
        </p:txBody>
      </p:sp>
      <p:sp>
        <p:nvSpPr>
          <p:cNvPr id="9" name="Slide Number Placeholder 8"/>
          <p:cNvSpPr>
            <a:spLocks noGrp="1"/>
          </p:cNvSpPr>
          <p:nvPr>
            <p:ph type="sldNum" sz="quarter" idx="15"/>
          </p:nvPr>
        </p:nvSpPr>
        <p:spPr>
          <a:xfrm>
            <a:off x="460721" y="4743450"/>
            <a:ext cx="387316" cy="114300"/>
          </a:xfrm>
          <a:prstGeom prst="rect">
            <a:avLst/>
          </a:prstGeom>
        </p:spPr>
        <p:txBody>
          <a:bodyPr/>
          <a:lstStyle/>
          <a:p>
            <a:fld id="{125F6646-975B-4C74-80DD-EF324C50A5E5}" type="slidenum">
              <a:rPr lang="en-US" smtClean="0"/>
              <a:t>‹#›</a:t>
            </a:fld>
            <a:endParaRPr lang="en-US"/>
          </a:p>
        </p:txBody>
      </p:sp>
      <p:sp>
        <p:nvSpPr>
          <p:cNvPr id="10" name="Footer Placeholder 9"/>
          <p:cNvSpPr>
            <a:spLocks noGrp="1"/>
          </p:cNvSpPr>
          <p:nvPr>
            <p:ph type="ftr" sz="quarter" idx="16"/>
          </p:nvPr>
        </p:nvSpPr>
        <p:spPr>
          <a:xfrm>
            <a:off x="460724" y="4846239"/>
            <a:ext cx="1360679" cy="96431"/>
          </a:xfrm>
          <a:prstGeom prst="rect">
            <a:avLst/>
          </a:prstGeom>
        </p:spPr>
        <p:txBody>
          <a:bodyPr/>
          <a:lstStyle/>
          <a:p>
            <a:endParaRPr lang="en-US"/>
          </a:p>
        </p:txBody>
      </p:sp>
      <p:sp>
        <p:nvSpPr>
          <p:cNvPr id="16"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Tree>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11"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5"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8" name="Date Placeholder 7"/>
          <p:cNvSpPr>
            <a:spLocks noGrp="1"/>
          </p:cNvSpPr>
          <p:nvPr>
            <p:ph type="dt" sz="half" idx="14"/>
          </p:nvPr>
        </p:nvSpPr>
        <p:spPr>
          <a:xfrm>
            <a:off x="905332" y="4743450"/>
            <a:ext cx="916071" cy="114300"/>
          </a:xfrm>
          <a:prstGeom prst="rect">
            <a:avLst/>
          </a:prstGeom>
        </p:spPr>
        <p:txBody>
          <a:bodyPr/>
          <a:lstStyle/>
          <a:p>
            <a:fld id="{939A9784-E11C-4866-94B9-8D8EADD0446E}" type="datetimeFigureOut">
              <a:rPr lang="en-US" smtClean="0"/>
              <a:t>6/10/2014</a:t>
            </a:fld>
            <a:endParaRPr lang="en-US"/>
          </a:p>
        </p:txBody>
      </p:sp>
      <p:sp>
        <p:nvSpPr>
          <p:cNvPr id="9" name="Slide Number Placeholder 8"/>
          <p:cNvSpPr>
            <a:spLocks noGrp="1"/>
          </p:cNvSpPr>
          <p:nvPr>
            <p:ph type="sldNum" sz="quarter" idx="15"/>
          </p:nvPr>
        </p:nvSpPr>
        <p:spPr>
          <a:xfrm>
            <a:off x="460721" y="4743450"/>
            <a:ext cx="387316" cy="114300"/>
          </a:xfrm>
          <a:prstGeom prst="rect">
            <a:avLst/>
          </a:prstGeom>
        </p:spPr>
        <p:txBody>
          <a:bodyPr/>
          <a:lstStyle/>
          <a:p>
            <a:fld id="{125F6646-975B-4C74-80DD-EF324C50A5E5}" type="slidenum">
              <a:rPr lang="en-US" smtClean="0"/>
              <a:t>‹#›</a:t>
            </a:fld>
            <a:endParaRPr lang="en-US"/>
          </a:p>
        </p:txBody>
      </p:sp>
      <p:sp>
        <p:nvSpPr>
          <p:cNvPr id="10" name="Footer Placeholder 9"/>
          <p:cNvSpPr>
            <a:spLocks noGrp="1"/>
          </p:cNvSpPr>
          <p:nvPr>
            <p:ph type="ftr" sz="quarter" idx="16"/>
          </p:nvPr>
        </p:nvSpPr>
        <p:spPr>
          <a:xfrm>
            <a:off x="460724" y="4846239"/>
            <a:ext cx="1360679" cy="96431"/>
          </a:xfrm>
          <a:prstGeom prst="rect">
            <a:avLst/>
          </a:prstGeom>
        </p:spPr>
        <p:txBody>
          <a:bodyPr/>
          <a:lstStyle/>
          <a:p>
            <a:endParaRPr lang="en-US"/>
          </a:p>
        </p:txBody>
      </p:sp>
      <p:sp>
        <p:nvSpPr>
          <p:cNvPr id="16"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Tree>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17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8" name="Date Placeholder 7"/>
          <p:cNvSpPr>
            <a:spLocks noGrp="1"/>
          </p:cNvSpPr>
          <p:nvPr>
            <p:ph type="dt" sz="half" idx="15"/>
          </p:nvPr>
        </p:nvSpPr>
        <p:spPr>
          <a:xfrm>
            <a:off x="905332" y="4743450"/>
            <a:ext cx="916071" cy="114300"/>
          </a:xfrm>
          <a:prstGeom prst="rect">
            <a:avLst/>
          </a:prstGeom>
        </p:spPr>
        <p:txBody>
          <a:bodyPr/>
          <a:lstStyle/>
          <a:p>
            <a:fld id="{939A9784-E11C-4866-94B9-8D8EADD0446E}" type="datetimeFigureOut">
              <a:rPr lang="en-US" smtClean="0"/>
              <a:t>6/10/2014</a:t>
            </a:fld>
            <a:endParaRPr lang="en-US"/>
          </a:p>
        </p:txBody>
      </p:sp>
      <p:sp>
        <p:nvSpPr>
          <p:cNvPr id="10" name="Slide Number Placeholder 9"/>
          <p:cNvSpPr>
            <a:spLocks noGrp="1"/>
          </p:cNvSpPr>
          <p:nvPr>
            <p:ph type="sldNum" sz="quarter" idx="16"/>
          </p:nvPr>
        </p:nvSpPr>
        <p:spPr>
          <a:xfrm>
            <a:off x="460721" y="4743450"/>
            <a:ext cx="387316" cy="114300"/>
          </a:xfrm>
          <a:prstGeom prst="rect">
            <a:avLst/>
          </a:prstGeom>
        </p:spPr>
        <p:txBody>
          <a:bodyPr/>
          <a:lstStyle/>
          <a:p>
            <a:fld id="{125F6646-975B-4C74-80DD-EF324C50A5E5}" type="slidenum">
              <a:rPr lang="en-US" smtClean="0"/>
              <a:t>‹#›</a:t>
            </a:fld>
            <a:endParaRPr lang="en-US"/>
          </a:p>
        </p:txBody>
      </p:sp>
      <p:sp>
        <p:nvSpPr>
          <p:cNvPr id="11" name="Footer Placeholder 10"/>
          <p:cNvSpPr>
            <a:spLocks noGrp="1"/>
          </p:cNvSpPr>
          <p:nvPr>
            <p:ph type="ftr" sz="quarter" idx="17"/>
          </p:nvPr>
        </p:nvSpPr>
        <p:spPr>
          <a:xfrm>
            <a:off x="460724" y="4846239"/>
            <a:ext cx="1360679" cy="96431"/>
          </a:xfrm>
          <a:prstGeom prst="rect">
            <a:avLst/>
          </a:prstGeom>
        </p:spPr>
        <p:txBody>
          <a:bodyPr/>
          <a:lstStyle/>
          <a:p>
            <a:endParaRPr lang="en-US"/>
          </a:p>
        </p:txBody>
      </p:sp>
      <p:sp>
        <p:nvSpPr>
          <p:cNvPr id="13"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
        <p:nvSpPr>
          <p:cNvPr id="15" name="Content Placeholder 14"/>
          <p:cNvSpPr>
            <a:spLocks noGrp="1"/>
          </p:cNvSpPr>
          <p:nvPr>
            <p:ph sz="quarter" idx="18"/>
          </p:nvPr>
        </p:nvSpPr>
        <p:spPr>
          <a:xfrm>
            <a:off x="460724" y="1353743"/>
            <a:ext cx="7179371" cy="31039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5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921668"/>
            <a:ext cx="9144000" cy="1443038"/>
          </a:xfrm>
          <a:effectLst/>
        </p:spPr>
        <p:txBody>
          <a:bodyPr anchor="b" anchorCtr="1">
            <a:normAutofit/>
          </a:bodyPr>
          <a:lstStyle>
            <a:lvl1pPr algn="l">
              <a:lnSpc>
                <a:spcPts val="4507"/>
              </a:lnSpc>
              <a:defRPr kumimoji="0" lang="en-US" sz="4500" b="0" i="0" u="none" strike="noStrike" kern="1200" cap="none" spc="-225" normalizeH="0" baseline="0" noProof="0" dirty="0">
                <a:ln>
                  <a:noFill/>
                </a:ln>
                <a:solidFill>
                  <a:srgbClr val="00B9F2"/>
                </a:solidFill>
                <a:effectLst/>
                <a:uLnTx/>
                <a:uFillTx/>
                <a:latin typeface="Segoe UI" pitchFamily="34" charset="0"/>
                <a:ea typeface="Segoe UI" pitchFamily="34" charset="0"/>
                <a:cs typeface="Segoe UI" pitchFamily="34" charset="0"/>
              </a:defRPr>
            </a:lvl1pPr>
          </a:lstStyle>
          <a:p>
            <a:pPr marL="0" marR="0" lvl="0" indent="0" algn="ctr" defTabSz="686713"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Subtitle 2"/>
          <p:cNvSpPr>
            <a:spLocks noGrp="1"/>
          </p:cNvSpPr>
          <p:nvPr>
            <p:ph type="subTitle" idx="1" hasCustomPrompt="1"/>
          </p:nvPr>
        </p:nvSpPr>
        <p:spPr>
          <a:xfrm>
            <a:off x="460721" y="4233090"/>
            <a:ext cx="7182892" cy="276226"/>
          </a:xfrm>
        </p:spPr>
        <p:txBody>
          <a:bodyPr lIns="0">
            <a:noAutofit/>
          </a:bodyPr>
          <a:lstStyle>
            <a:lvl1pPr marL="0" indent="0" algn="l">
              <a:buNone/>
              <a:defRPr sz="1500" b="1" cap="all" spc="0" baseline="0">
                <a:solidFill>
                  <a:schemeClr val="tx1">
                    <a:lumMod val="75000"/>
                    <a:lumOff val="25000"/>
                  </a:schemeClr>
                </a:solidFill>
                <a:latin typeface="Segoe UI" pitchFamily="34" charset="0"/>
                <a:ea typeface="Segoe UI" pitchFamily="34" charset="0"/>
                <a:cs typeface="Segoe UI" pitchFamily="34" charset="0"/>
              </a:defRPr>
            </a:lvl1pPr>
            <a:lvl2pPr marL="343356" indent="0" algn="ctr">
              <a:buNone/>
              <a:defRPr>
                <a:solidFill>
                  <a:schemeClr val="tx1">
                    <a:tint val="75000"/>
                  </a:schemeClr>
                </a:solidFill>
              </a:defRPr>
            </a:lvl2pPr>
            <a:lvl3pPr marL="686713" indent="0" algn="ctr">
              <a:buNone/>
              <a:defRPr>
                <a:solidFill>
                  <a:schemeClr val="tx1">
                    <a:tint val="75000"/>
                  </a:schemeClr>
                </a:solidFill>
              </a:defRPr>
            </a:lvl3pPr>
            <a:lvl4pPr marL="1030069" indent="0" algn="ctr">
              <a:buNone/>
              <a:defRPr>
                <a:solidFill>
                  <a:schemeClr val="tx1">
                    <a:tint val="75000"/>
                  </a:schemeClr>
                </a:solidFill>
              </a:defRPr>
            </a:lvl4pPr>
            <a:lvl5pPr marL="1373425" indent="0" algn="ctr">
              <a:buNone/>
              <a:defRPr>
                <a:solidFill>
                  <a:schemeClr val="tx1">
                    <a:tint val="75000"/>
                  </a:schemeClr>
                </a:solidFill>
              </a:defRPr>
            </a:lvl5pPr>
            <a:lvl6pPr marL="1716782" indent="0" algn="ctr">
              <a:buNone/>
              <a:defRPr>
                <a:solidFill>
                  <a:schemeClr val="tx1">
                    <a:tint val="75000"/>
                  </a:schemeClr>
                </a:solidFill>
              </a:defRPr>
            </a:lvl6pPr>
            <a:lvl7pPr marL="2060138" indent="0" algn="ctr">
              <a:buNone/>
              <a:defRPr>
                <a:solidFill>
                  <a:schemeClr val="tx1">
                    <a:tint val="75000"/>
                  </a:schemeClr>
                </a:solidFill>
              </a:defRPr>
            </a:lvl7pPr>
            <a:lvl8pPr marL="2403494" indent="0" algn="ctr">
              <a:buNone/>
              <a:defRPr>
                <a:solidFill>
                  <a:schemeClr val="tx1">
                    <a:tint val="75000"/>
                  </a:schemeClr>
                </a:solidFill>
              </a:defRPr>
            </a:lvl8pPr>
            <a:lvl9pPr marL="2746850" indent="0" algn="ctr">
              <a:buNone/>
              <a:defRPr>
                <a:solidFill>
                  <a:schemeClr val="tx1">
                    <a:tint val="75000"/>
                  </a:schemeClr>
                </a:solidFill>
              </a:defRPr>
            </a:lvl9pPr>
          </a:lstStyle>
          <a:p>
            <a:r>
              <a:rPr lang="en-US" dirty="0" smtClean="0"/>
              <a:t>CLICK TO EDIT MASTER SUBTITLE STYLE</a:t>
            </a:r>
            <a:endParaRPr lang="en-US" dirty="0"/>
          </a:p>
        </p:txBody>
      </p:sp>
      <p:sp>
        <p:nvSpPr>
          <p:cNvPr id="9" name="Text Placeholder 8"/>
          <p:cNvSpPr>
            <a:spLocks noGrp="1"/>
          </p:cNvSpPr>
          <p:nvPr>
            <p:ph type="body" sz="quarter" idx="10" hasCustomPrompt="1"/>
          </p:nvPr>
        </p:nvSpPr>
        <p:spPr>
          <a:xfrm>
            <a:off x="460721" y="4477565"/>
            <a:ext cx="7182892" cy="467766"/>
          </a:xfrm>
        </p:spPr>
        <p:txBody>
          <a:bodyPr vert="horz" lIns="0">
            <a:normAutofit/>
          </a:bodyPr>
          <a:lstStyle>
            <a:lvl1pPr>
              <a:lnSpc>
                <a:spcPct val="70000"/>
              </a:lnSpc>
              <a:buFontTx/>
              <a:buNone/>
              <a:defRPr kumimoji="0" lang="en-US" sz="1200" b="0" i="0" u="none" strike="noStrike" kern="1200" cap="none" spc="-53" normalizeH="0" baseline="0" noProof="0" dirty="0" smtClean="0">
                <a:ln>
                  <a:noFill/>
                </a:ln>
                <a:solidFill>
                  <a:schemeClr val="tx1">
                    <a:tint val="75000"/>
                  </a:schemeClr>
                </a:solidFill>
                <a:effectLst/>
                <a:uLnTx/>
                <a:uFillTx/>
                <a:latin typeface="Segoe UI" pitchFamily="34" charset="0"/>
                <a:ea typeface="Segoe UI" pitchFamily="34" charset="0"/>
                <a:cs typeface="Segoe UI" pitchFamily="34" charset="0"/>
              </a:defRPr>
            </a:lvl1pPr>
            <a:lvl2pPr>
              <a:buFontTx/>
              <a:buNone/>
              <a:defRPr/>
            </a:lvl2pPr>
            <a:lvl3pPr>
              <a:buFontTx/>
              <a:buNone/>
              <a:defRPr/>
            </a:lvl3pPr>
            <a:lvl4pPr>
              <a:buFontTx/>
              <a:buNone/>
              <a:defRPr/>
            </a:lvl4pPr>
            <a:lvl5pPr>
              <a:buFontTx/>
              <a:buNone/>
              <a:defRPr/>
            </a:lvl5pPr>
          </a:lstStyle>
          <a:p>
            <a:pPr marL="0" marR="0" lvl="0" indent="0" algn="l" defTabSz="686713" rtl="0" eaLnBrk="1" fontAlgn="auto" latinLnBrk="0" hangingPunct="1">
              <a:lnSpc>
                <a:spcPts val="1803"/>
              </a:lnSpc>
              <a:spcBef>
                <a:spcPts val="0"/>
              </a:spcBef>
              <a:spcAft>
                <a:spcPts val="0"/>
              </a:spcAft>
              <a:buClr>
                <a:srgbClr val="00B0F0"/>
              </a:buClr>
              <a:buSzPct val="100000"/>
              <a:buFontTx/>
              <a:buNone/>
              <a:tabLst/>
              <a:defRPr/>
            </a:pPr>
            <a:r>
              <a:rPr lang="en-US" dirty="0" smtClean="0"/>
              <a:t>Click to edit presenter </a:t>
            </a:r>
          </a:p>
          <a:p>
            <a:pPr marL="0" marR="0" lvl="0" indent="0" algn="l" defTabSz="686713" rtl="0" eaLnBrk="1" fontAlgn="auto" latinLnBrk="0" hangingPunct="1">
              <a:lnSpc>
                <a:spcPts val="1803"/>
              </a:lnSpc>
              <a:spcBef>
                <a:spcPts val="0"/>
              </a:spcBef>
              <a:spcAft>
                <a:spcPts val="0"/>
              </a:spcAft>
              <a:buClr>
                <a:srgbClr val="00B0F0"/>
              </a:buClr>
              <a:buSzPct val="100000"/>
              <a:buFontTx/>
              <a:buNone/>
              <a:tabLst/>
              <a:defRPr/>
            </a:pPr>
            <a:r>
              <a:rPr lang="en-US" dirty="0" smtClean="0"/>
              <a:t>and date</a:t>
            </a:r>
          </a:p>
        </p:txBody>
      </p:sp>
    </p:spTree>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7387908" y="-120405"/>
            <a:ext cx="1371957" cy="13716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685637"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6948699" y="973933"/>
            <a:ext cx="878416" cy="878187"/>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685637"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6948701" y="-120404"/>
            <a:ext cx="656428" cy="65625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685637"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6165936" y="1067295"/>
            <a:ext cx="499204" cy="499074"/>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685637"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6948699" y="4315168"/>
            <a:ext cx="878416" cy="878187"/>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685637"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7897923" y="3811063"/>
            <a:ext cx="580585" cy="580434"/>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685637"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8414552" y="4207718"/>
            <a:ext cx="237596" cy="237534"/>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685637"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7969237" y="4754261"/>
            <a:ext cx="1771426" cy="1770965"/>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685637"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511593" y="331583"/>
            <a:ext cx="941926" cy="941681"/>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685637"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400197" y="-120405"/>
            <a:ext cx="384993" cy="384893"/>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685637"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8814696" y="925813"/>
            <a:ext cx="183403" cy="183356"/>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685637"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4369554" y="1438816"/>
            <a:ext cx="656428" cy="656258"/>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685637"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3731061" y="4057712"/>
            <a:ext cx="452671" cy="452553"/>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685637"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4223174" y="3511406"/>
            <a:ext cx="772782" cy="772581"/>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685637"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730044" y="3257551"/>
            <a:ext cx="7680340" cy="346249"/>
          </a:xfrm>
        </p:spPr>
        <p:txBody>
          <a:bodyPr>
            <a:noAutofit/>
          </a:bodyPr>
          <a:lstStyle>
            <a:lvl1pPr marL="0" indent="0" algn="l">
              <a:lnSpc>
                <a:spcPct val="90000"/>
              </a:lnSpc>
              <a:spcBef>
                <a:spcPts val="0"/>
              </a:spcBef>
              <a:buNone/>
              <a:defRPr lang="en-US" sz="2700" kern="1200" spc="-53" baseline="0" dirty="0">
                <a:gradFill>
                  <a:gsLst>
                    <a:gs pos="2083">
                      <a:schemeClr val="tx1"/>
                    </a:gs>
                    <a:gs pos="99000">
                      <a:schemeClr val="tx1"/>
                    </a:gs>
                  </a:gsLst>
                  <a:lin ang="5400000" scaled="0"/>
                </a:gradFill>
                <a:latin typeface="+mj-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pPr marL="0" marR="0" lvl="0" indent="0" algn="l" defTabSz="685835"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32425" y="2054759"/>
            <a:ext cx="7683914"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0" b="0" kern="1200" cap="none" spc="-3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29449" y="1085850"/>
            <a:ext cx="7680340" cy="685572"/>
          </a:xfrm>
        </p:spPr>
        <p:txBody>
          <a:bodyPr wrap="square" anchor="ctr">
            <a:noAutofit/>
          </a:bodyPr>
          <a:lstStyle>
            <a:lvl1pPr marL="0" indent="0">
              <a:buNone/>
              <a:defRPr sz="5000" spc="-113">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23406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18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8" name="Date Placeholder 7"/>
          <p:cNvSpPr>
            <a:spLocks noGrp="1"/>
          </p:cNvSpPr>
          <p:nvPr>
            <p:ph type="dt" sz="half" idx="15"/>
          </p:nvPr>
        </p:nvSpPr>
        <p:spPr>
          <a:xfrm>
            <a:off x="905332" y="4743450"/>
            <a:ext cx="916071" cy="114300"/>
          </a:xfrm>
          <a:prstGeom prst="rect">
            <a:avLst/>
          </a:prstGeom>
        </p:spPr>
        <p:txBody>
          <a:bodyPr/>
          <a:lstStyle/>
          <a:p>
            <a:fld id="{939A9784-E11C-4866-94B9-8D8EADD0446E}" type="datetimeFigureOut">
              <a:rPr lang="en-US" smtClean="0"/>
              <a:t>6/10/2014</a:t>
            </a:fld>
            <a:endParaRPr lang="en-US"/>
          </a:p>
        </p:txBody>
      </p:sp>
      <p:sp>
        <p:nvSpPr>
          <p:cNvPr id="10" name="Slide Number Placeholder 9"/>
          <p:cNvSpPr>
            <a:spLocks noGrp="1"/>
          </p:cNvSpPr>
          <p:nvPr>
            <p:ph type="sldNum" sz="quarter" idx="16"/>
          </p:nvPr>
        </p:nvSpPr>
        <p:spPr>
          <a:xfrm>
            <a:off x="460721" y="4743450"/>
            <a:ext cx="387316" cy="114300"/>
          </a:xfrm>
          <a:prstGeom prst="rect">
            <a:avLst/>
          </a:prstGeom>
        </p:spPr>
        <p:txBody>
          <a:bodyPr/>
          <a:lstStyle/>
          <a:p>
            <a:fld id="{125F6646-975B-4C74-80DD-EF324C50A5E5}" type="slidenum">
              <a:rPr lang="en-US" smtClean="0"/>
              <a:t>‹#›</a:t>
            </a:fld>
            <a:endParaRPr lang="en-US"/>
          </a:p>
        </p:txBody>
      </p:sp>
      <p:sp>
        <p:nvSpPr>
          <p:cNvPr id="11" name="Footer Placeholder 10"/>
          <p:cNvSpPr>
            <a:spLocks noGrp="1"/>
          </p:cNvSpPr>
          <p:nvPr>
            <p:ph type="ftr" sz="quarter" idx="17"/>
          </p:nvPr>
        </p:nvSpPr>
        <p:spPr>
          <a:xfrm>
            <a:off x="460724" y="4846239"/>
            <a:ext cx="1360679" cy="96431"/>
          </a:xfrm>
          <a:prstGeom prst="rect">
            <a:avLst/>
          </a:prstGeom>
        </p:spPr>
        <p:txBody>
          <a:bodyPr/>
          <a:lstStyle/>
          <a:p>
            <a:endParaRPr lang="en-US"/>
          </a:p>
        </p:txBody>
      </p:sp>
      <p:sp>
        <p:nvSpPr>
          <p:cNvPr id="13"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
        <p:nvSpPr>
          <p:cNvPr id="15" name="Content Placeholder 14"/>
          <p:cNvSpPr>
            <a:spLocks noGrp="1"/>
          </p:cNvSpPr>
          <p:nvPr>
            <p:ph sz="quarter" idx="18"/>
          </p:nvPr>
        </p:nvSpPr>
        <p:spPr>
          <a:xfrm>
            <a:off x="460724" y="1353743"/>
            <a:ext cx="7179371" cy="31039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19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8" name="Date Placeholder 7"/>
          <p:cNvSpPr>
            <a:spLocks noGrp="1"/>
          </p:cNvSpPr>
          <p:nvPr>
            <p:ph type="dt" sz="half" idx="15"/>
          </p:nvPr>
        </p:nvSpPr>
        <p:spPr>
          <a:xfrm>
            <a:off x="905332" y="4743450"/>
            <a:ext cx="916071" cy="114300"/>
          </a:xfrm>
          <a:prstGeom prst="rect">
            <a:avLst/>
          </a:prstGeom>
        </p:spPr>
        <p:txBody>
          <a:bodyPr/>
          <a:lstStyle/>
          <a:p>
            <a:fld id="{939A9784-E11C-4866-94B9-8D8EADD0446E}" type="datetimeFigureOut">
              <a:rPr lang="en-US" smtClean="0"/>
              <a:t>6/10/2014</a:t>
            </a:fld>
            <a:endParaRPr lang="en-US"/>
          </a:p>
        </p:txBody>
      </p:sp>
      <p:sp>
        <p:nvSpPr>
          <p:cNvPr id="10" name="Slide Number Placeholder 9"/>
          <p:cNvSpPr>
            <a:spLocks noGrp="1"/>
          </p:cNvSpPr>
          <p:nvPr>
            <p:ph type="sldNum" sz="quarter" idx="16"/>
          </p:nvPr>
        </p:nvSpPr>
        <p:spPr>
          <a:xfrm>
            <a:off x="460721" y="4743450"/>
            <a:ext cx="387316" cy="114300"/>
          </a:xfrm>
          <a:prstGeom prst="rect">
            <a:avLst/>
          </a:prstGeom>
        </p:spPr>
        <p:txBody>
          <a:bodyPr/>
          <a:lstStyle/>
          <a:p>
            <a:fld id="{125F6646-975B-4C74-80DD-EF324C50A5E5}" type="slidenum">
              <a:rPr lang="en-US" smtClean="0"/>
              <a:t>‹#›</a:t>
            </a:fld>
            <a:endParaRPr lang="en-US"/>
          </a:p>
        </p:txBody>
      </p:sp>
      <p:sp>
        <p:nvSpPr>
          <p:cNvPr id="11" name="Footer Placeholder 10"/>
          <p:cNvSpPr>
            <a:spLocks noGrp="1"/>
          </p:cNvSpPr>
          <p:nvPr>
            <p:ph type="ftr" sz="quarter" idx="17"/>
          </p:nvPr>
        </p:nvSpPr>
        <p:spPr>
          <a:xfrm>
            <a:off x="460724" y="4846239"/>
            <a:ext cx="1360679" cy="96431"/>
          </a:xfrm>
          <a:prstGeom prst="rect">
            <a:avLst/>
          </a:prstGeom>
        </p:spPr>
        <p:txBody>
          <a:bodyPr/>
          <a:lstStyle/>
          <a:p>
            <a:endParaRPr lang="en-US"/>
          </a:p>
        </p:txBody>
      </p:sp>
      <p:sp>
        <p:nvSpPr>
          <p:cNvPr id="13"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
        <p:nvSpPr>
          <p:cNvPr id="15" name="Content Placeholder 14"/>
          <p:cNvSpPr>
            <a:spLocks noGrp="1"/>
          </p:cNvSpPr>
          <p:nvPr>
            <p:ph sz="quarter" idx="18"/>
          </p:nvPr>
        </p:nvSpPr>
        <p:spPr>
          <a:xfrm>
            <a:off x="460724" y="1353743"/>
            <a:ext cx="7179371" cy="31039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20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8" name="Date Placeholder 7"/>
          <p:cNvSpPr>
            <a:spLocks noGrp="1"/>
          </p:cNvSpPr>
          <p:nvPr>
            <p:ph type="dt" sz="half" idx="15"/>
          </p:nvPr>
        </p:nvSpPr>
        <p:spPr>
          <a:xfrm>
            <a:off x="905332" y="4743450"/>
            <a:ext cx="916071" cy="114300"/>
          </a:xfrm>
          <a:prstGeom prst="rect">
            <a:avLst/>
          </a:prstGeom>
        </p:spPr>
        <p:txBody>
          <a:bodyPr/>
          <a:lstStyle/>
          <a:p>
            <a:fld id="{939A9784-E11C-4866-94B9-8D8EADD0446E}" type="datetimeFigureOut">
              <a:rPr lang="en-US" smtClean="0"/>
              <a:t>6/10/2014</a:t>
            </a:fld>
            <a:endParaRPr lang="en-US"/>
          </a:p>
        </p:txBody>
      </p:sp>
      <p:sp>
        <p:nvSpPr>
          <p:cNvPr id="10" name="Slide Number Placeholder 9"/>
          <p:cNvSpPr>
            <a:spLocks noGrp="1"/>
          </p:cNvSpPr>
          <p:nvPr>
            <p:ph type="sldNum" sz="quarter" idx="16"/>
          </p:nvPr>
        </p:nvSpPr>
        <p:spPr>
          <a:xfrm>
            <a:off x="460721" y="4743450"/>
            <a:ext cx="387316" cy="114300"/>
          </a:xfrm>
          <a:prstGeom prst="rect">
            <a:avLst/>
          </a:prstGeom>
        </p:spPr>
        <p:txBody>
          <a:bodyPr/>
          <a:lstStyle/>
          <a:p>
            <a:fld id="{125F6646-975B-4C74-80DD-EF324C50A5E5}" type="slidenum">
              <a:rPr lang="en-US" smtClean="0"/>
              <a:t>‹#›</a:t>
            </a:fld>
            <a:endParaRPr lang="en-US"/>
          </a:p>
        </p:txBody>
      </p:sp>
      <p:sp>
        <p:nvSpPr>
          <p:cNvPr id="11" name="Footer Placeholder 10"/>
          <p:cNvSpPr>
            <a:spLocks noGrp="1"/>
          </p:cNvSpPr>
          <p:nvPr>
            <p:ph type="ftr" sz="quarter" idx="17"/>
          </p:nvPr>
        </p:nvSpPr>
        <p:spPr>
          <a:xfrm>
            <a:off x="460724" y="4846239"/>
            <a:ext cx="1360679" cy="96431"/>
          </a:xfrm>
          <a:prstGeom prst="rect">
            <a:avLst/>
          </a:prstGeom>
        </p:spPr>
        <p:txBody>
          <a:bodyPr/>
          <a:lstStyle/>
          <a:p>
            <a:endParaRPr lang="en-US"/>
          </a:p>
        </p:txBody>
      </p:sp>
      <p:sp>
        <p:nvSpPr>
          <p:cNvPr id="13"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
        <p:nvSpPr>
          <p:cNvPr id="15" name="Content Placeholder 14"/>
          <p:cNvSpPr>
            <a:spLocks noGrp="1"/>
          </p:cNvSpPr>
          <p:nvPr>
            <p:ph sz="quarter" idx="18"/>
          </p:nvPr>
        </p:nvSpPr>
        <p:spPr>
          <a:xfrm>
            <a:off x="460724" y="1353743"/>
            <a:ext cx="7179371" cy="31039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21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8" name="Date Placeholder 7"/>
          <p:cNvSpPr>
            <a:spLocks noGrp="1"/>
          </p:cNvSpPr>
          <p:nvPr>
            <p:ph type="dt" sz="half" idx="15"/>
          </p:nvPr>
        </p:nvSpPr>
        <p:spPr>
          <a:xfrm>
            <a:off x="905332" y="4743450"/>
            <a:ext cx="916071" cy="114300"/>
          </a:xfrm>
          <a:prstGeom prst="rect">
            <a:avLst/>
          </a:prstGeom>
        </p:spPr>
        <p:txBody>
          <a:bodyPr/>
          <a:lstStyle/>
          <a:p>
            <a:fld id="{939A9784-E11C-4866-94B9-8D8EADD0446E}" type="datetimeFigureOut">
              <a:rPr lang="en-US" smtClean="0"/>
              <a:t>6/10/2014</a:t>
            </a:fld>
            <a:endParaRPr lang="en-US"/>
          </a:p>
        </p:txBody>
      </p:sp>
      <p:sp>
        <p:nvSpPr>
          <p:cNvPr id="10" name="Slide Number Placeholder 9"/>
          <p:cNvSpPr>
            <a:spLocks noGrp="1"/>
          </p:cNvSpPr>
          <p:nvPr>
            <p:ph type="sldNum" sz="quarter" idx="16"/>
          </p:nvPr>
        </p:nvSpPr>
        <p:spPr>
          <a:xfrm>
            <a:off x="460721" y="4743450"/>
            <a:ext cx="387316" cy="114300"/>
          </a:xfrm>
          <a:prstGeom prst="rect">
            <a:avLst/>
          </a:prstGeom>
        </p:spPr>
        <p:txBody>
          <a:bodyPr/>
          <a:lstStyle/>
          <a:p>
            <a:fld id="{125F6646-975B-4C74-80DD-EF324C50A5E5}" type="slidenum">
              <a:rPr lang="en-US" smtClean="0"/>
              <a:t>‹#›</a:t>
            </a:fld>
            <a:endParaRPr lang="en-US"/>
          </a:p>
        </p:txBody>
      </p:sp>
      <p:sp>
        <p:nvSpPr>
          <p:cNvPr id="11" name="Footer Placeholder 10"/>
          <p:cNvSpPr>
            <a:spLocks noGrp="1"/>
          </p:cNvSpPr>
          <p:nvPr>
            <p:ph type="ftr" sz="quarter" idx="17"/>
          </p:nvPr>
        </p:nvSpPr>
        <p:spPr>
          <a:xfrm>
            <a:off x="460724" y="4846239"/>
            <a:ext cx="1360679" cy="96431"/>
          </a:xfrm>
          <a:prstGeom prst="rect">
            <a:avLst/>
          </a:prstGeom>
        </p:spPr>
        <p:txBody>
          <a:bodyPr/>
          <a:lstStyle/>
          <a:p>
            <a:endParaRPr lang="en-US"/>
          </a:p>
        </p:txBody>
      </p:sp>
      <p:sp>
        <p:nvSpPr>
          <p:cNvPr id="13"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
        <p:nvSpPr>
          <p:cNvPr id="15" name="Content Placeholder 14"/>
          <p:cNvSpPr>
            <a:spLocks noGrp="1"/>
          </p:cNvSpPr>
          <p:nvPr>
            <p:ph sz="quarter" idx="18"/>
          </p:nvPr>
        </p:nvSpPr>
        <p:spPr>
          <a:xfrm>
            <a:off x="460724" y="1353743"/>
            <a:ext cx="7179371" cy="31039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22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8" name="Date Placeholder 7"/>
          <p:cNvSpPr>
            <a:spLocks noGrp="1"/>
          </p:cNvSpPr>
          <p:nvPr>
            <p:ph type="dt" sz="half" idx="15"/>
          </p:nvPr>
        </p:nvSpPr>
        <p:spPr>
          <a:xfrm>
            <a:off x="905332" y="4743450"/>
            <a:ext cx="916071" cy="114300"/>
          </a:xfrm>
          <a:prstGeom prst="rect">
            <a:avLst/>
          </a:prstGeom>
        </p:spPr>
        <p:txBody>
          <a:bodyPr/>
          <a:lstStyle/>
          <a:p>
            <a:fld id="{939A9784-E11C-4866-94B9-8D8EADD0446E}" type="datetimeFigureOut">
              <a:rPr lang="en-US" smtClean="0"/>
              <a:t>6/10/2014</a:t>
            </a:fld>
            <a:endParaRPr lang="en-US"/>
          </a:p>
        </p:txBody>
      </p:sp>
      <p:sp>
        <p:nvSpPr>
          <p:cNvPr id="10" name="Slide Number Placeholder 9"/>
          <p:cNvSpPr>
            <a:spLocks noGrp="1"/>
          </p:cNvSpPr>
          <p:nvPr>
            <p:ph type="sldNum" sz="quarter" idx="16"/>
          </p:nvPr>
        </p:nvSpPr>
        <p:spPr>
          <a:xfrm>
            <a:off x="460721" y="4743450"/>
            <a:ext cx="387316" cy="114300"/>
          </a:xfrm>
          <a:prstGeom prst="rect">
            <a:avLst/>
          </a:prstGeom>
        </p:spPr>
        <p:txBody>
          <a:bodyPr/>
          <a:lstStyle/>
          <a:p>
            <a:fld id="{125F6646-975B-4C74-80DD-EF324C50A5E5}" type="slidenum">
              <a:rPr lang="en-US" smtClean="0"/>
              <a:t>‹#›</a:t>
            </a:fld>
            <a:endParaRPr lang="en-US"/>
          </a:p>
        </p:txBody>
      </p:sp>
      <p:sp>
        <p:nvSpPr>
          <p:cNvPr id="11" name="Footer Placeholder 10"/>
          <p:cNvSpPr>
            <a:spLocks noGrp="1"/>
          </p:cNvSpPr>
          <p:nvPr>
            <p:ph type="ftr" sz="quarter" idx="17"/>
          </p:nvPr>
        </p:nvSpPr>
        <p:spPr>
          <a:xfrm>
            <a:off x="460724" y="4846239"/>
            <a:ext cx="1360679" cy="96431"/>
          </a:xfrm>
          <a:prstGeom prst="rect">
            <a:avLst/>
          </a:prstGeom>
        </p:spPr>
        <p:txBody>
          <a:bodyPr/>
          <a:lstStyle/>
          <a:p>
            <a:endParaRPr lang="en-US"/>
          </a:p>
        </p:txBody>
      </p:sp>
      <p:sp>
        <p:nvSpPr>
          <p:cNvPr id="13"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
        <p:nvSpPr>
          <p:cNvPr id="15" name="Content Placeholder 14"/>
          <p:cNvSpPr>
            <a:spLocks noGrp="1"/>
          </p:cNvSpPr>
          <p:nvPr>
            <p:ph sz="quarter" idx="18"/>
          </p:nvPr>
        </p:nvSpPr>
        <p:spPr>
          <a:xfrm>
            <a:off x="460724" y="1353743"/>
            <a:ext cx="7179371" cy="31039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23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8" name="Date Placeholder 7"/>
          <p:cNvSpPr>
            <a:spLocks noGrp="1"/>
          </p:cNvSpPr>
          <p:nvPr>
            <p:ph type="dt" sz="half" idx="15"/>
          </p:nvPr>
        </p:nvSpPr>
        <p:spPr>
          <a:xfrm>
            <a:off x="905332" y="4743450"/>
            <a:ext cx="916071" cy="114300"/>
          </a:xfrm>
          <a:prstGeom prst="rect">
            <a:avLst/>
          </a:prstGeom>
        </p:spPr>
        <p:txBody>
          <a:bodyPr/>
          <a:lstStyle/>
          <a:p>
            <a:fld id="{939A9784-E11C-4866-94B9-8D8EADD0446E}" type="datetimeFigureOut">
              <a:rPr lang="en-US" smtClean="0"/>
              <a:t>6/10/2014</a:t>
            </a:fld>
            <a:endParaRPr lang="en-US"/>
          </a:p>
        </p:txBody>
      </p:sp>
      <p:sp>
        <p:nvSpPr>
          <p:cNvPr id="10" name="Slide Number Placeholder 9"/>
          <p:cNvSpPr>
            <a:spLocks noGrp="1"/>
          </p:cNvSpPr>
          <p:nvPr>
            <p:ph type="sldNum" sz="quarter" idx="16"/>
          </p:nvPr>
        </p:nvSpPr>
        <p:spPr>
          <a:xfrm>
            <a:off x="460721" y="4743450"/>
            <a:ext cx="387316" cy="114300"/>
          </a:xfrm>
          <a:prstGeom prst="rect">
            <a:avLst/>
          </a:prstGeom>
        </p:spPr>
        <p:txBody>
          <a:bodyPr/>
          <a:lstStyle/>
          <a:p>
            <a:fld id="{125F6646-975B-4C74-80DD-EF324C50A5E5}" type="slidenum">
              <a:rPr lang="en-US" smtClean="0"/>
              <a:t>‹#›</a:t>
            </a:fld>
            <a:endParaRPr lang="en-US"/>
          </a:p>
        </p:txBody>
      </p:sp>
      <p:sp>
        <p:nvSpPr>
          <p:cNvPr id="11" name="Footer Placeholder 10"/>
          <p:cNvSpPr>
            <a:spLocks noGrp="1"/>
          </p:cNvSpPr>
          <p:nvPr>
            <p:ph type="ftr" sz="quarter" idx="17"/>
          </p:nvPr>
        </p:nvSpPr>
        <p:spPr>
          <a:xfrm>
            <a:off x="460724" y="4846239"/>
            <a:ext cx="1360679" cy="96431"/>
          </a:xfrm>
          <a:prstGeom prst="rect">
            <a:avLst/>
          </a:prstGeom>
        </p:spPr>
        <p:txBody>
          <a:bodyPr/>
          <a:lstStyle/>
          <a:p>
            <a:endParaRPr lang="en-US"/>
          </a:p>
        </p:txBody>
      </p:sp>
      <p:sp>
        <p:nvSpPr>
          <p:cNvPr id="13"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
        <p:nvSpPr>
          <p:cNvPr id="15" name="Content Placeholder 14"/>
          <p:cNvSpPr>
            <a:spLocks noGrp="1"/>
          </p:cNvSpPr>
          <p:nvPr>
            <p:ph sz="quarter" idx="18"/>
          </p:nvPr>
        </p:nvSpPr>
        <p:spPr>
          <a:xfrm>
            <a:off x="460724" y="1353743"/>
            <a:ext cx="7179371" cy="31039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24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8" name="Date Placeholder 7"/>
          <p:cNvSpPr>
            <a:spLocks noGrp="1"/>
          </p:cNvSpPr>
          <p:nvPr>
            <p:ph type="dt" sz="half" idx="15"/>
          </p:nvPr>
        </p:nvSpPr>
        <p:spPr>
          <a:xfrm>
            <a:off x="905332" y="4743450"/>
            <a:ext cx="916071" cy="114300"/>
          </a:xfrm>
          <a:prstGeom prst="rect">
            <a:avLst/>
          </a:prstGeom>
        </p:spPr>
        <p:txBody>
          <a:bodyPr/>
          <a:lstStyle/>
          <a:p>
            <a:fld id="{939A9784-E11C-4866-94B9-8D8EADD0446E}" type="datetimeFigureOut">
              <a:rPr lang="en-US" smtClean="0"/>
              <a:t>6/10/2014</a:t>
            </a:fld>
            <a:endParaRPr lang="en-US"/>
          </a:p>
        </p:txBody>
      </p:sp>
      <p:sp>
        <p:nvSpPr>
          <p:cNvPr id="10" name="Slide Number Placeholder 9"/>
          <p:cNvSpPr>
            <a:spLocks noGrp="1"/>
          </p:cNvSpPr>
          <p:nvPr>
            <p:ph type="sldNum" sz="quarter" idx="16"/>
          </p:nvPr>
        </p:nvSpPr>
        <p:spPr>
          <a:xfrm>
            <a:off x="460721" y="4743450"/>
            <a:ext cx="387316" cy="114300"/>
          </a:xfrm>
          <a:prstGeom prst="rect">
            <a:avLst/>
          </a:prstGeom>
        </p:spPr>
        <p:txBody>
          <a:bodyPr/>
          <a:lstStyle/>
          <a:p>
            <a:fld id="{125F6646-975B-4C74-80DD-EF324C50A5E5}" type="slidenum">
              <a:rPr lang="en-US" smtClean="0"/>
              <a:t>‹#›</a:t>
            </a:fld>
            <a:endParaRPr lang="en-US"/>
          </a:p>
        </p:txBody>
      </p:sp>
      <p:sp>
        <p:nvSpPr>
          <p:cNvPr id="11" name="Footer Placeholder 10"/>
          <p:cNvSpPr>
            <a:spLocks noGrp="1"/>
          </p:cNvSpPr>
          <p:nvPr>
            <p:ph type="ftr" sz="quarter" idx="17"/>
          </p:nvPr>
        </p:nvSpPr>
        <p:spPr>
          <a:xfrm>
            <a:off x="460724" y="4846239"/>
            <a:ext cx="1360679" cy="96431"/>
          </a:xfrm>
          <a:prstGeom prst="rect">
            <a:avLst/>
          </a:prstGeom>
        </p:spPr>
        <p:txBody>
          <a:bodyPr/>
          <a:lstStyle/>
          <a:p>
            <a:endParaRPr lang="en-US"/>
          </a:p>
        </p:txBody>
      </p:sp>
      <p:sp>
        <p:nvSpPr>
          <p:cNvPr id="13"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
        <p:nvSpPr>
          <p:cNvPr id="15" name="Content Placeholder 14"/>
          <p:cNvSpPr>
            <a:spLocks noGrp="1"/>
          </p:cNvSpPr>
          <p:nvPr>
            <p:ph sz="quarter" idx="18"/>
          </p:nvPr>
        </p:nvSpPr>
        <p:spPr>
          <a:xfrm>
            <a:off x="460724" y="1353743"/>
            <a:ext cx="7179371" cy="31039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25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8" name="Date Placeholder 7"/>
          <p:cNvSpPr>
            <a:spLocks noGrp="1"/>
          </p:cNvSpPr>
          <p:nvPr>
            <p:ph type="dt" sz="half" idx="15"/>
          </p:nvPr>
        </p:nvSpPr>
        <p:spPr>
          <a:xfrm>
            <a:off x="905332" y="4743450"/>
            <a:ext cx="916071" cy="114300"/>
          </a:xfrm>
          <a:prstGeom prst="rect">
            <a:avLst/>
          </a:prstGeom>
        </p:spPr>
        <p:txBody>
          <a:bodyPr/>
          <a:lstStyle/>
          <a:p>
            <a:fld id="{939A9784-E11C-4866-94B9-8D8EADD0446E}" type="datetimeFigureOut">
              <a:rPr lang="en-US" smtClean="0"/>
              <a:t>6/10/2014</a:t>
            </a:fld>
            <a:endParaRPr lang="en-US"/>
          </a:p>
        </p:txBody>
      </p:sp>
      <p:sp>
        <p:nvSpPr>
          <p:cNvPr id="10" name="Slide Number Placeholder 9"/>
          <p:cNvSpPr>
            <a:spLocks noGrp="1"/>
          </p:cNvSpPr>
          <p:nvPr>
            <p:ph type="sldNum" sz="quarter" idx="16"/>
          </p:nvPr>
        </p:nvSpPr>
        <p:spPr>
          <a:xfrm>
            <a:off x="460721" y="4743450"/>
            <a:ext cx="387316" cy="114300"/>
          </a:xfrm>
          <a:prstGeom prst="rect">
            <a:avLst/>
          </a:prstGeom>
        </p:spPr>
        <p:txBody>
          <a:bodyPr/>
          <a:lstStyle/>
          <a:p>
            <a:fld id="{125F6646-975B-4C74-80DD-EF324C50A5E5}" type="slidenum">
              <a:rPr lang="en-US" smtClean="0"/>
              <a:t>‹#›</a:t>
            </a:fld>
            <a:endParaRPr lang="en-US"/>
          </a:p>
        </p:txBody>
      </p:sp>
      <p:sp>
        <p:nvSpPr>
          <p:cNvPr id="11" name="Footer Placeholder 10"/>
          <p:cNvSpPr>
            <a:spLocks noGrp="1"/>
          </p:cNvSpPr>
          <p:nvPr>
            <p:ph type="ftr" sz="quarter" idx="17"/>
          </p:nvPr>
        </p:nvSpPr>
        <p:spPr>
          <a:xfrm>
            <a:off x="460724" y="4846239"/>
            <a:ext cx="1360679" cy="96431"/>
          </a:xfrm>
          <a:prstGeom prst="rect">
            <a:avLst/>
          </a:prstGeom>
        </p:spPr>
        <p:txBody>
          <a:bodyPr/>
          <a:lstStyle/>
          <a:p>
            <a:endParaRPr lang="en-US"/>
          </a:p>
        </p:txBody>
      </p:sp>
      <p:sp>
        <p:nvSpPr>
          <p:cNvPr id="13"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
        <p:nvSpPr>
          <p:cNvPr id="15" name="Content Placeholder 14"/>
          <p:cNvSpPr>
            <a:spLocks noGrp="1"/>
          </p:cNvSpPr>
          <p:nvPr>
            <p:ph sz="quarter" idx="18"/>
          </p:nvPr>
        </p:nvSpPr>
        <p:spPr>
          <a:xfrm>
            <a:off x="460724" y="1353743"/>
            <a:ext cx="7179371" cy="31039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26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8" name="Date Placeholder 7"/>
          <p:cNvSpPr>
            <a:spLocks noGrp="1"/>
          </p:cNvSpPr>
          <p:nvPr>
            <p:ph type="dt" sz="half" idx="15"/>
          </p:nvPr>
        </p:nvSpPr>
        <p:spPr>
          <a:xfrm>
            <a:off x="905332" y="4743450"/>
            <a:ext cx="916071" cy="114300"/>
          </a:xfrm>
          <a:prstGeom prst="rect">
            <a:avLst/>
          </a:prstGeom>
        </p:spPr>
        <p:txBody>
          <a:bodyPr/>
          <a:lstStyle/>
          <a:p>
            <a:fld id="{939A9784-E11C-4866-94B9-8D8EADD0446E}" type="datetimeFigureOut">
              <a:rPr lang="en-US" smtClean="0"/>
              <a:t>6/10/2014</a:t>
            </a:fld>
            <a:endParaRPr lang="en-US"/>
          </a:p>
        </p:txBody>
      </p:sp>
      <p:sp>
        <p:nvSpPr>
          <p:cNvPr id="10" name="Slide Number Placeholder 9"/>
          <p:cNvSpPr>
            <a:spLocks noGrp="1"/>
          </p:cNvSpPr>
          <p:nvPr>
            <p:ph type="sldNum" sz="quarter" idx="16"/>
          </p:nvPr>
        </p:nvSpPr>
        <p:spPr>
          <a:xfrm>
            <a:off x="460721" y="4743450"/>
            <a:ext cx="387316" cy="114300"/>
          </a:xfrm>
          <a:prstGeom prst="rect">
            <a:avLst/>
          </a:prstGeom>
        </p:spPr>
        <p:txBody>
          <a:bodyPr/>
          <a:lstStyle/>
          <a:p>
            <a:fld id="{125F6646-975B-4C74-80DD-EF324C50A5E5}" type="slidenum">
              <a:rPr lang="en-US" smtClean="0"/>
              <a:t>‹#›</a:t>
            </a:fld>
            <a:endParaRPr lang="en-US"/>
          </a:p>
        </p:txBody>
      </p:sp>
      <p:sp>
        <p:nvSpPr>
          <p:cNvPr id="11" name="Footer Placeholder 10"/>
          <p:cNvSpPr>
            <a:spLocks noGrp="1"/>
          </p:cNvSpPr>
          <p:nvPr>
            <p:ph type="ftr" sz="quarter" idx="17"/>
          </p:nvPr>
        </p:nvSpPr>
        <p:spPr>
          <a:xfrm>
            <a:off x="460724" y="4846239"/>
            <a:ext cx="1360679" cy="96431"/>
          </a:xfrm>
          <a:prstGeom prst="rect">
            <a:avLst/>
          </a:prstGeom>
        </p:spPr>
        <p:txBody>
          <a:bodyPr/>
          <a:lstStyle/>
          <a:p>
            <a:endParaRPr lang="en-US"/>
          </a:p>
        </p:txBody>
      </p:sp>
      <p:sp>
        <p:nvSpPr>
          <p:cNvPr id="13"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
        <p:nvSpPr>
          <p:cNvPr id="15" name="Content Placeholder 14"/>
          <p:cNvSpPr>
            <a:spLocks noGrp="1"/>
          </p:cNvSpPr>
          <p:nvPr>
            <p:ph sz="quarter" idx="18"/>
          </p:nvPr>
        </p:nvSpPr>
        <p:spPr>
          <a:xfrm>
            <a:off x="460724" y="1353743"/>
            <a:ext cx="7179371" cy="31039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28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8" name="Date Placeholder 7"/>
          <p:cNvSpPr>
            <a:spLocks noGrp="1"/>
          </p:cNvSpPr>
          <p:nvPr>
            <p:ph type="dt" sz="half" idx="15"/>
          </p:nvPr>
        </p:nvSpPr>
        <p:spPr>
          <a:xfrm>
            <a:off x="905332" y="4743450"/>
            <a:ext cx="916071" cy="114300"/>
          </a:xfrm>
          <a:prstGeom prst="rect">
            <a:avLst/>
          </a:prstGeom>
        </p:spPr>
        <p:txBody>
          <a:bodyPr/>
          <a:lstStyle/>
          <a:p>
            <a:fld id="{939A9784-E11C-4866-94B9-8D8EADD0446E}" type="datetimeFigureOut">
              <a:rPr lang="en-US" smtClean="0"/>
              <a:t>6/10/2014</a:t>
            </a:fld>
            <a:endParaRPr lang="en-US"/>
          </a:p>
        </p:txBody>
      </p:sp>
      <p:sp>
        <p:nvSpPr>
          <p:cNvPr id="10" name="Slide Number Placeholder 9"/>
          <p:cNvSpPr>
            <a:spLocks noGrp="1"/>
          </p:cNvSpPr>
          <p:nvPr>
            <p:ph type="sldNum" sz="quarter" idx="16"/>
          </p:nvPr>
        </p:nvSpPr>
        <p:spPr>
          <a:xfrm>
            <a:off x="460721" y="4743450"/>
            <a:ext cx="387316" cy="114300"/>
          </a:xfrm>
          <a:prstGeom prst="rect">
            <a:avLst/>
          </a:prstGeom>
        </p:spPr>
        <p:txBody>
          <a:bodyPr/>
          <a:lstStyle/>
          <a:p>
            <a:fld id="{125F6646-975B-4C74-80DD-EF324C50A5E5}" type="slidenum">
              <a:rPr lang="en-US" smtClean="0"/>
              <a:t>‹#›</a:t>
            </a:fld>
            <a:endParaRPr lang="en-US"/>
          </a:p>
        </p:txBody>
      </p:sp>
      <p:sp>
        <p:nvSpPr>
          <p:cNvPr id="11" name="Footer Placeholder 10"/>
          <p:cNvSpPr>
            <a:spLocks noGrp="1"/>
          </p:cNvSpPr>
          <p:nvPr>
            <p:ph type="ftr" sz="quarter" idx="17"/>
          </p:nvPr>
        </p:nvSpPr>
        <p:spPr>
          <a:xfrm>
            <a:off x="460724" y="4846239"/>
            <a:ext cx="1360679" cy="96431"/>
          </a:xfrm>
          <a:prstGeom prst="rect">
            <a:avLst/>
          </a:prstGeom>
        </p:spPr>
        <p:txBody>
          <a:bodyPr/>
          <a:lstStyle/>
          <a:p>
            <a:endParaRPr lang="en-US"/>
          </a:p>
        </p:txBody>
      </p:sp>
      <p:sp>
        <p:nvSpPr>
          <p:cNvPr id="13"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
        <p:nvSpPr>
          <p:cNvPr id="15" name="Content Placeholder 14"/>
          <p:cNvSpPr>
            <a:spLocks noGrp="1"/>
          </p:cNvSpPr>
          <p:nvPr>
            <p:ph sz="quarter" idx="18"/>
          </p:nvPr>
        </p:nvSpPr>
        <p:spPr>
          <a:xfrm>
            <a:off x="460724" y="1353743"/>
            <a:ext cx="7179371" cy="31039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3886201"/>
          </a:xfrm>
          <a:prstGeom prst="rect">
            <a:avLst/>
          </a:prstGeom>
        </p:spPr>
        <p:txBody>
          <a:bodyPr/>
          <a:lstStyle>
            <a:lvl1pPr marL="213142" indent="-213142">
              <a:buFont typeface="Wingdings" pitchFamily="2" charset="2"/>
              <a:buChar char=""/>
              <a:defRPr sz="3000">
                <a:latin typeface="+mn-lt"/>
              </a:defRPr>
            </a:lvl1pPr>
            <a:lvl2pPr marL="388180" indent="-175039">
              <a:buFont typeface="Wingdings" pitchFamily="2" charset="2"/>
              <a:buChar char=""/>
              <a:defRPr>
                <a:latin typeface="+mn-lt"/>
              </a:defRPr>
            </a:lvl2pPr>
            <a:lvl3pPr marL="556073" indent="-167894">
              <a:buFont typeface="Wingdings" pitchFamily="2" charset="2"/>
              <a:buChar char=""/>
              <a:tabLst/>
              <a:defRPr>
                <a:latin typeface="+mn-lt"/>
              </a:defRPr>
            </a:lvl3pPr>
            <a:lvl4pPr marL="685862" indent="-129791">
              <a:buFont typeface="Wingdings" pitchFamily="2" charset="2"/>
              <a:buChar char=""/>
              <a:defRPr>
                <a:latin typeface="+mn-lt"/>
              </a:defRPr>
            </a:lvl4pPr>
            <a:lvl5pPr marL="815653" indent="-129791">
              <a:buFont typeface="Wingdings" pitchFamily="2" charset="2"/>
              <a:buChar char=""/>
              <a:tabLst/>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3562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29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8" name="Date Placeholder 7"/>
          <p:cNvSpPr>
            <a:spLocks noGrp="1"/>
          </p:cNvSpPr>
          <p:nvPr>
            <p:ph type="dt" sz="half" idx="15"/>
          </p:nvPr>
        </p:nvSpPr>
        <p:spPr>
          <a:xfrm>
            <a:off x="905332" y="4743450"/>
            <a:ext cx="916071" cy="114300"/>
          </a:xfrm>
          <a:prstGeom prst="rect">
            <a:avLst/>
          </a:prstGeom>
        </p:spPr>
        <p:txBody>
          <a:bodyPr/>
          <a:lstStyle/>
          <a:p>
            <a:fld id="{939A9784-E11C-4866-94B9-8D8EADD0446E}" type="datetimeFigureOut">
              <a:rPr lang="en-US" smtClean="0"/>
              <a:t>6/10/2014</a:t>
            </a:fld>
            <a:endParaRPr lang="en-US"/>
          </a:p>
        </p:txBody>
      </p:sp>
      <p:sp>
        <p:nvSpPr>
          <p:cNvPr id="10" name="Slide Number Placeholder 9"/>
          <p:cNvSpPr>
            <a:spLocks noGrp="1"/>
          </p:cNvSpPr>
          <p:nvPr>
            <p:ph type="sldNum" sz="quarter" idx="16"/>
          </p:nvPr>
        </p:nvSpPr>
        <p:spPr>
          <a:xfrm>
            <a:off x="460721" y="4743450"/>
            <a:ext cx="387316" cy="114300"/>
          </a:xfrm>
          <a:prstGeom prst="rect">
            <a:avLst/>
          </a:prstGeom>
        </p:spPr>
        <p:txBody>
          <a:bodyPr/>
          <a:lstStyle/>
          <a:p>
            <a:fld id="{125F6646-975B-4C74-80DD-EF324C50A5E5}" type="slidenum">
              <a:rPr lang="en-US" smtClean="0"/>
              <a:t>‹#›</a:t>
            </a:fld>
            <a:endParaRPr lang="en-US"/>
          </a:p>
        </p:txBody>
      </p:sp>
      <p:sp>
        <p:nvSpPr>
          <p:cNvPr id="11" name="Footer Placeholder 10"/>
          <p:cNvSpPr>
            <a:spLocks noGrp="1"/>
          </p:cNvSpPr>
          <p:nvPr>
            <p:ph type="ftr" sz="quarter" idx="17"/>
          </p:nvPr>
        </p:nvSpPr>
        <p:spPr>
          <a:xfrm>
            <a:off x="460724" y="4846239"/>
            <a:ext cx="1360679" cy="96431"/>
          </a:xfrm>
          <a:prstGeom prst="rect">
            <a:avLst/>
          </a:prstGeom>
        </p:spPr>
        <p:txBody>
          <a:bodyPr/>
          <a:lstStyle/>
          <a:p>
            <a:endParaRPr lang="en-US"/>
          </a:p>
        </p:txBody>
      </p:sp>
      <p:sp>
        <p:nvSpPr>
          <p:cNvPr id="13"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
        <p:nvSpPr>
          <p:cNvPr id="15" name="Content Placeholder 14"/>
          <p:cNvSpPr>
            <a:spLocks noGrp="1"/>
          </p:cNvSpPr>
          <p:nvPr>
            <p:ph sz="quarter" idx="18"/>
          </p:nvPr>
        </p:nvSpPr>
        <p:spPr>
          <a:xfrm>
            <a:off x="460724" y="1353743"/>
            <a:ext cx="7179371" cy="31039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30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8" name="Date Placeholder 7"/>
          <p:cNvSpPr>
            <a:spLocks noGrp="1"/>
          </p:cNvSpPr>
          <p:nvPr>
            <p:ph type="dt" sz="half" idx="15"/>
          </p:nvPr>
        </p:nvSpPr>
        <p:spPr>
          <a:xfrm>
            <a:off x="905332" y="4743450"/>
            <a:ext cx="916071" cy="114300"/>
          </a:xfrm>
          <a:prstGeom prst="rect">
            <a:avLst/>
          </a:prstGeom>
        </p:spPr>
        <p:txBody>
          <a:bodyPr/>
          <a:lstStyle/>
          <a:p>
            <a:fld id="{939A9784-E11C-4866-94B9-8D8EADD0446E}" type="datetimeFigureOut">
              <a:rPr lang="en-US" smtClean="0"/>
              <a:t>6/10/2014</a:t>
            </a:fld>
            <a:endParaRPr lang="en-US"/>
          </a:p>
        </p:txBody>
      </p:sp>
      <p:sp>
        <p:nvSpPr>
          <p:cNvPr id="10" name="Slide Number Placeholder 9"/>
          <p:cNvSpPr>
            <a:spLocks noGrp="1"/>
          </p:cNvSpPr>
          <p:nvPr>
            <p:ph type="sldNum" sz="quarter" idx="16"/>
          </p:nvPr>
        </p:nvSpPr>
        <p:spPr>
          <a:xfrm>
            <a:off x="460721" y="4743450"/>
            <a:ext cx="387316" cy="114300"/>
          </a:xfrm>
          <a:prstGeom prst="rect">
            <a:avLst/>
          </a:prstGeom>
        </p:spPr>
        <p:txBody>
          <a:bodyPr/>
          <a:lstStyle/>
          <a:p>
            <a:fld id="{125F6646-975B-4C74-80DD-EF324C50A5E5}" type="slidenum">
              <a:rPr lang="en-US" smtClean="0"/>
              <a:t>‹#›</a:t>
            </a:fld>
            <a:endParaRPr lang="en-US"/>
          </a:p>
        </p:txBody>
      </p:sp>
      <p:sp>
        <p:nvSpPr>
          <p:cNvPr id="11" name="Footer Placeholder 10"/>
          <p:cNvSpPr>
            <a:spLocks noGrp="1"/>
          </p:cNvSpPr>
          <p:nvPr>
            <p:ph type="ftr" sz="quarter" idx="17"/>
          </p:nvPr>
        </p:nvSpPr>
        <p:spPr>
          <a:xfrm>
            <a:off x="460724" y="4846239"/>
            <a:ext cx="1360679" cy="96431"/>
          </a:xfrm>
          <a:prstGeom prst="rect">
            <a:avLst/>
          </a:prstGeom>
        </p:spPr>
        <p:txBody>
          <a:bodyPr/>
          <a:lstStyle/>
          <a:p>
            <a:endParaRPr lang="en-US"/>
          </a:p>
        </p:txBody>
      </p:sp>
      <p:sp>
        <p:nvSpPr>
          <p:cNvPr id="13"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
        <p:nvSpPr>
          <p:cNvPr id="15" name="Content Placeholder 14"/>
          <p:cNvSpPr>
            <a:spLocks noGrp="1"/>
          </p:cNvSpPr>
          <p:nvPr>
            <p:ph sz="quarter" idx="18"/>
          </p:nvPr>
        </p:nvSpPr>
        <p:spPr>
          <a:xfrm>
            <a:off x="460724" y="1353743"/>
            <a:ext cx="7179371" cy="31039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31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8" name="Date Placeholder 7"/>
          <p:cNvSpPr>
            <a:spLocks noGrp="1"/>
          </p:cNvSpPr>
          <p:nvPr>
            <p:ph type="dt" sz="half" idx="15"/>
          </p:nvPr>
        </p:nvSpPr>
        <p:spPr>
          <a:xfrm>
            <a:off x="905332" y="4743450"/>
            <a:ext cx="916071" cy="114300"/>
          </a:xfrm>
          <a:prstGeom prst="rect">
            <a:avLst/>
          </a:prstGeom>
        </p:spPr>
        <p:txBody>
          <a:bodyPr/>
          <a:lstStyle/>
          <a:p>
            <a:fld id="{939A9784-E11C-4866-94B9-8D8EADD0446E}" type="datetimeFigureOut">
              <a:rPr lang="en-US" smtClean="0"/>
              <a:t>6/10/2014</a:t>
            </a:fld>
            <a:endParaRPr lang="en-US"/>
          </a:p>
        </p:txBody>
      </p:sp>
      <p:sp>
        <p:nvSpPr>
          <p:cNvPr id="10" name="Slide Number Placeholder 9"/>
          <p:cNvSpPr>
            <a:spLocks noGrp="1"/>
          </p:cNvSpPr>
          <p:nvPr>
            <p:ph type="sldNum" sz="quarter" idx="16"/>
          </p:nvPr>
        </p:nvSpPr>
        <p:spPr>
          <a:xfrm>
            <a:off x="460721" y="4743450"/>
            <a:ext cx="387316" cy="114300"/>
          </a:xfrm>
          <a:prstGeom prst="rect">
            <a:avLst/>
          </a:prstGeom>
        </p:spPr>
        <p:txBody>
          <a:bodyPr/>
          <a:lstStyle/>
          <a:p>
            <a:fld id="{125F6646-975B-4C74-80DD-EF324C50A5E5}" type="slidenum">
              <a:rPr lang="en-US" smtClean="0"/>
              <a:t>‹#›</a:t>
            </a:fld>
            <a:endParaRPr lang="en-US"/>
          </a:p>
        </p:txBody>
      </p:sp>
      <p:sp>
        <p:nvSpPr>
          <p:cNvPr id="11" name="Footer Placeholder 10"/>
          <p:cNvSpPr>
            <a:spLocks noGrp="1"/>
          </p:cNvSpPr>
          <p:nvPr>
            <p:ph type="ftr" sz="quarter" idx="17"/>
          </p:nvPr>
        </p:nvSpPr>
        <p:spPr>
          <a:xfrm>
            <a:off x="460724" y="4846239"/>
            <a:ext cx="1360679" cy="96431"/>
          </a:xfrm>
          <a:prstGeom prst="rect">
            <a:avLst/>
          </a:prstGeom>
        </p:spPr>
        <p:txBody>
          <a:bodyPr/>
          <a:lstStyle/>
          <a:p>
            <a:endParaRPr lang="en-US"/>
          </a:p>
        </p:txBody>
      </p:sp>
      <p:sp>
        <p:nvSpPr>
          <p:cNvPr id="13"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
        <p:nvSpPr>
          <p:cNvPr id="15" name="Content Placeholder 14"/>
          <p:cNvSpPr>
            <a:spLocks noGrp="1"/>
          </p:cNvSpPr>
          <p:nvPr>
            <p:ph sz="quarter" idx="18"/>
          </p:nvPr>
        </p:nvSpPr>
        <p:spPr>
          <a:xfrm>
            <a:off x="460724" y="1353743"/>
            <a:ext cx="7179371" cy="31039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33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8" name="Date Placeholder 7"/>
          <p:cNvSpPr>
            <a:spLocks noGrp="1"/>
          </p:cNvSpPr>
          <p:nvPr>
            <p:ph type="dt" sz="half" idx="15"/>
          </p:nvPr>
        </p:nvSpPr>
        <p:spPr>
          <a:xfrm>
            <a:off x="905332" y="4743450"/>
            <a:ext cx="916071" cy="114300"/>
          </a:xfrm>
          <a:prstGeom prst="rect">
            <a:avLst/>
          </a:prstGeom>
        </p:spPr>
        <p:txBody>
          <a:bodyPr/>
          <a:lstStyle/>
          <a:p>
            <a:fld id="{939A9784-E11C-4866-94B9-8D8EADD0446E}" type="datetimeFigureOut">
              <a:rPr lang="en-US" smtClean="0"/>
              <a:t>6/10/2014</a:t>
            </a:fld>
            <a:endParaRPr lang="en-US"/>
          </a:p>
        </p:txBody>
      </p:sp>
      <p:sp>
        <p:nvSpPr>
          <p:cNvPr id="10" name="Slide Number Placeholder 9"/>
          <p:cNvSpPr>
            <a:spLocks noGrp="1"/>
          </p:cNvSpPr>
          <p:nvPr>
            <p:ph type="sldNum" sz="quarter" idx="16"/>
          </p:nvPr>
        </p:nvSpPr>
        <p:spPr>
          <a:xfrm>
            <a:off x="460721" y="4743450"/>
            <a:ext cx="387316" cy="114300"/>
          </a:xfrm>
          <a:prstGeom prst="rect">
            <a:avLst/>
          </a:prstGeom>
        </p:spPr>
        <p:txBody>
          <a:bodyPr/>
          <a:lstStyle/>
          <a:p>
            <a:fld id="{125F6646-975B-4C74-80DD-EF324C50A5E5}" type="slidenum">
              <a:rPr lang="en-US" smtClean="0"/>
              <a:t>‹#›</a:t>
            </a:fld>
            <a:endParaRPr lang="en-US"/>
          </a:p>
        </p:txBody>
      </p:sp>
      <p:sp>
        <p:nvSpPr>
          <p:cNvPr id="11" name="Footer Placeholder 10"/>
          <p:cNvSpPr>
            <a:spLocks noGrp="1"/>
          </p:cNvSpPr>
          <p:nvPr>
            <p:ph type="ftr" sz="quarter" idx="17"/>
          </p:nvPr>
        </p:nvSpPr>
        <p:spPr>
          <a:xfrm>
            <a:off x="460724" y="4846239"/>
            <a:ext cx="1360679" cy="96431"/>
          </a:xfrm>
          <a:prstGeom prst="rect">
            <a:avLst/>
          </a:prstGeom>
        </p:spPr>
        <p:txBody>
          <a:bodyPr/>
          <a:lstStyle/>
          <a:p>
            <a:endParaRPr lang="en-US"/>
          </a:p>
        </p:txBody>
      </p:sp>
      <p:sp>
        <p:nvSpPr>
          <p:cNvPr id="13"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
        <p:nvSpPr>
          <p:cNvPr id="15" name="Content Placeholder 14"/>
          <p:cNvSpPr>
            <a:spLocks noGrp="1"/>
          </p:cNvSpPr>
          <p:nvPr>
            <p:ph sz="quarter" idx="18"/>
          </p:nvPr>
        </p:nvSpPr>
        <p:spPr>
          <a:xfrm>
            <a:off x="460724" y="1353743"/>
            <a:ext cx="7179371" cy="31039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34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8" name="Date Placeholder 7"/>
          <p:cNvSpPr>
            <a:spLocks noGrp="1"/>
          </p:cNvSpPr>
          <p:nvPr>
            <p:ph type="dt" sz="half" idx="15"/>
          </p:nvPr>
        </p:nvSpPr>
        <p:spPr>
          <a:xfrm>
            <a:off x="905332" y="4743450"/>
            <a:ext cx="916071" cy="114300"/>
          </a:xfrm>
          <a:prstGeom prst="rect">
            <a:avLst/>
          </a:prstGeom>
        </p:spPr>
        <p:txBody>
          <a:bodyPr/>
          <a:lstStyle/>
          <a:p>
            <a:fld id="{939A9784-E11C-4866-94B9-8D8EADD0446E}" type="datetimeFigureOut">
              <a:rPr lang="en-US" smtClean="0"/>
              <a:t>6/10/2014</a:t>
            </a:fld>
            <a:endParaRPr lang="en-US"/>
          </a:p>
        </p:txBody>
      </p:sp>
      <p:sp>
        <p:nvSpPr>
          <p:cNvPr id="10" name="Slide Number Placeholder 9"/>
          <p:cNvSpPr>
            <a:spLocks noGrp="1"/>
          </p:cNvSpPr>
          <p:nvPr>
            <p:ph type="sldNum" sz="quarter" idx="16"/>
          </p:nvPr>
        </p:nvSpPr>
        <p:spPr>
          <a:xfrm>
            <a:off x="460721" y="4743450"/>
            <a:ext cx="387316" cy="114300"/>
          </a:xfrm>
          <a:prstGeom prst="rect">
            <a:avLst/>
          </a:prstGeom>
        </p:spPr>
        <p:txBody>
          <a:bodyPr/>
          <a:lstStyle/>
          <a:p>
            <a:fld id="{125F6646-975B-4C74-80DD-EF324C50A5E5}" type="slidenum">
              <a:rPr lang="en-US" smtClean="0"/>
              <a:t>‹#›</a:t>
            </a:fld>
            <a:endParaRPr lang="en-US"/>
          </a:p>
        </p:txBody>
      </p:sp>
      <p:sp>
        <p:nvSpPr>
          <p:cNvPr id="11" name="Footer Placeholder 10"/>
          <p:cNvSpPr>
            <a:spLocks noGrp="1"/>
          </p:cNvSpPr>
          <p:nvPr>
            <p:ph type="ftr" sz="quarter" idx="17"/>
          </p:nvPr>
        </p:nvSpPr>
        <p:spPr>
          <a:xfrm>
            <a:off x="460724" y="4846239"/>
            <a:ext cx="1360679" cy="96431"/>
          </a:xfrm>
          <a:prstGeom prst="rect">
            <a:avLst/>
          </a:prstGeom>
        </p:spPr>
        <p:txBody>
          <a:bodyPr/>
          <a:lstStyle/>
          <a:p>
            <a:endParaRPr lang="en-US"/>
          </a:p>
        </p:txBody>
      </p:sp>
      <p:sp>
        <p:nvSpPr>
          <p:cNvPr id="13"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
        <p:nvSpPr>
          <p:cNvPr id="15" name="Content Placeholder 14"/>
          <p:cNvSpPr>
            <a:spLocks noGrp="1"/>
          </p:cNvSpPr>
          <p:nvPr>
            <p:ph sz="quarter" idx="18"/>
          </p:nvPr>
        </p:nvSpPr>
        <p:spPr>
          <a:xfrm>
            <a:off x="460724" y="1353743"/>
            <a:ext cx="7179371" cy="31039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35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8" name="Date Placeholder 7"/>
          <p:cNvSpPr>
            <a:spLocks noGrp="1"/>
          </p:cNvSpPr>
          <p:nvPr>
            <p:ph type="dt" sz="half" idx="15"/>
          </p:nvPr>
        </p:nvSpPr>
        <p:spPr>
          <a:xfrm>
            <a:off x="905332" y="4743450"/>
            <a:ext cx="916071" cy="114300"/>
          </a:xfrm>
          <a:prstGeom prst="rect">
            <a:avLst/>
          </a:prstGeom>
        </p:spPr>
        <p:txBody>
          <a:bodyPr/>
          <a:lstStyle/>
          <a:p>
            <a:fld id="{939A9784-E11C-4866-94B9-8D8EADD0446E}" type="datetimeFigureOut">
              <a:rPr lang="en-US" smtClean="0"/>
              <a:t>6/10/2014</a:t>
            </a:fld>
            <a:endParaRPr lang="en-US"/>
          </a:p>
        </p:txBody>
      </p:sp>
      <p:sp>
        <p:nvSpPr>
          <p:cNvPr id="10" name="Slide Number Placeholder 9"/>
          <p:cNvSpPr>
            <a:spLocks noGrp="1"/>
          </p:cNvSpPr>
          <p:nvPr>
            <p:ph type="sldNum" sz="quarter" idx="16"/>
          </p:nvPr>
        </p:nvSpPr>
        <p:spPr>
          <a:xfrm>
            <a:off x="460721" y="4743450"/>
            <a:ext cx="387316" cy="114300"/>
          </a:xfrm>
          <a:prstGeom prst="rect">
            <a:avLst/>
          </a:prstGeom>
        </p:spPr>
        <p:txBody>
          <a:bodyPr/>
          <a:lstStyle/>
          <a:p>
            <a:fld id="{125F6646-975B-4C74-80DD-EF324C50A5E5}" type="slidenum">
              <a:rPr lang="en-US" smtClean="0"/>
              <a:t>‹#›</a:t>
            </a:fld>
            <a:endParaRPr lang="en-US"/>
          </a:p>
        </p:txBody>
      </p:sp>
      <p:sp>
        <p:nvSpPr>
          <p:cNvPr id="11" name="Footer Placeholder 10"/>
          <p:cNvSpPr>
            <a:spLocks noGrp="1"/>
          </p:cNvSpPr>
          <p:nvPr>
            <p:ph type="ftr" sz="quarter" idx="17"/>
          </p:nvPr>
        </p:nvSpPr>
        <p:spPr>
          <a:xfrm>
            <a:off x="460724" y="4846239"/>
            <a:ext cx="1360679" cy="96431"/>
          </a:xfrm>
          <a:prstGeom prst="rect">
            <a:avLst/>
          </a:prstGeom>
        </p:spPr>
        <p:txBody>
          <a:bodyPr/>
          <a:lstStyle/>
          <a:p>
            <a:endParaRPr lang="en-US"/>
          </a:p>
        </p:txBody>
      </p:sp>
      <p:sp>
        <p:nvSpPr>
          <p:cNvPr id="13"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
        <p:nvSpPr>
          <p:cNvPr id="15" name="Content Placeholder 14"/>
          <p:cNvSpPr>
            <a:spLocks noGrp="1"/>
          </p:cNvSpPr>
          <p:nvPr>
            <p:ph sz="quarter" idx="18"/>
          </p:nvPr>
        </p:nvSpPr>
        <p:spPr>
          <a:xfrm>
            <a:off x="460724" y="1353743"/>
            <a:ext cx="7179371" cy="31039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36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8" name="Date Placeholder 7"/>
          <p:cNvSpPr>
            <a:spLocks noGrp="1"/>
          </p:cNvSpPr>
          <p:nvPr>
            <p:ph type="dt" sz="half" idx="15"/>
          </p:nvPr>
        </p:nvSpPr>
        <p:spPr>
          <a:xfrm>
            <a:off x="905332" y="4743450"/>
            <a:ext cx="916071" cy="114300"/>
          </a:xfrm>
          <a:prstGeom prst="rect">
            <a:avLst/>
          </a:prstGeom>
        </p:spPr>
        <p:txBody>
          <a:bodyPr/>
          <a:lstStyle/>
          <a:p>
            <a:fld id="{939A9784-E11C-4866-94B9-8D8EADD0446E}" type="datetimeFigureOut">
              <a:rPr lang="en-US" smtClean="0"/>
              <a:t>6/10/2014</a:t>
            </a:fld>
            <a:endParaRPr lang="en-US"/>
          </a:p>
        </p:txBody>
      </p:sp>
      <p:sp>
        <p:nvSpPr>
          <p:cNvPr id="10" name="Slide Number Placeholder 9"/>
          <p:cNvSpPr>
            <a:spLocks noGrp="1"/>
          </p:cNvSpPr>
          <p:nvPr>
            <p:ph type="sldNum" sz="quarter" idx="16"/>
          </p:nvPr>
        </p:nvSpPr>
        <p:spPr>
          <a:xfrm>
            <a:off x="460721" y="4743450"/>
            <a:ext cx="387316" cy="114300"/>
          </a:xfrm>
          <a:prstGeom prst="rect">
            <a:avLst/>
          </a:prstGeom>
        </p:spPr>
        <p:txBody>
          <a:bodyPr/>
          <a:lstStyle/>
          <a:p>
            <a:fld id="{125F6646-975B-4C74-80DD-EF324C50A5E5}" type="slidenum">
              <a:rPr lang="en-US" smtClean="0"/>
              <a:t>‹#›</a:t>
            </a:fld>
            <a:endParaRPr lang="en-US"/>
          </a:p>
        </p:txBody>
      </p:sp>
      <p:sp>
        <p:nvSpPr>
          <p:cNvPr id="11" name="Footer Placeholder 10"/>
          <p:cNvSpPr>
            <a:spLocks noGrp="1"/>
          </p:cNvSpPr>
          <p:nvPr>
            <p:ph type="ftr" sz="quarter" idx="17"/>
          </p:nvPr>
        </p:nvSpPr>
        <p:spPr>
          <a:xfrm>
            <a:off x="460724" y="4846239"/>
            <a:ext cx="1360679" cy="96431"/>
          </a:xfrm>
          <a:prstGeom prst="rect">
            <a:avLst/>
          </a:prstGeom>
        </p:spPr>
        <p:txBody>
          <a:bodyPr/>
          <a:lstStyle/>
          <a:p>
            <a:endParaRPr lang="en-US"/>
          </a:p>
        </p:txBody>
      </p:sp>
      <p:sp>
        <p:nvSpPr>
          <p:cNvPr id="13"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
        <p:nvSpPr>
          <p:cNvPr id="15" name="Content Placeholder 14"/>
          <p:cNvSpPr>
            <a:spLocks noGrp="1"/>
          </p:cNvSpPr>
          <p:nvPr>
            <p:ph sz="quarter" idx="18"/>
          </p:nvPr>
        </p:nvSpPr>
        <p:spPr>
          <a:xfrm>
            <a:off x="460724" y="1353743"/>
            <a:ext cx="7179371" cy="31039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11"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5"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8" name="Date Placeholder 7"/>
          <p:cNvSpPr>
            <a:spLocks noGrp="1"/>
          </p:cNvSpPr>
          <p:nvPr>
            <p:ph type="dt" sz="half" idx="14"/>
          </p:nvPr>
        </p:nvSpPr>
        <p:spPr>
          <a:xfrm>
            <a:off x="905332" y="4743450"/>
            <a:ext cx="916071" cy="114300"/>
          </a:xfrm>
          <a:prstGeom prst="rect">
            <a:avLst/>
          </a:prstGeom>
        </p:spPr>
        <p:txBody>
          <a:bodyPr/>
          <a:lstStyle/>
          <a:p>
            <a:fld id="{939A9784-E11C-4866-94B9-8D8EADD0446E}" type="datetimeFigureOut">
              <a:rPr lang="en-US" smtClean="0"/>
              <a:t>6/10/2014</a:t>
            </a:fld>
            <a:endParaRPr lang="en-US"/>
          </a:p>
        </p:txBody>
      </p:sp>
      <p:sp>
        <p:nvSpPr>
          <p:cNvPr id="9" name="Slide Number Placeholder 8"/>
          <p:cNvSpPr>
            <a:spLocks noGrp="1"/>
          </p:cNvSpPr>
          <p:nvPr>
            <p:ph type="sldNum" sz="quarter" idx="15"/>
          </p:nvPr>
        </p:nvSpPr>
        <p:spPr>
          <a:xfrm>
            <a:off x="460721" y="4743450"/>
            <a:ext cx="387316" cy="114300"/>
          </a:xfrm>
          <a:prstGeom prst="rect">
            <a:avLst/>
          </a:prstGeom>
        </p:spPr>
        <p:txBody>
          <a:bodyPr/>
          <a:lstStyle/>
          <a:p>
            <a:fld id="{125F6646-975B-4C74-80DD-EF324C50A5E5}" type="slidenum">
              <a:rPr lang="en-US" smtClean="0"/>
              <a:t>‹#›</a:t>
            </a:fld>
            <a:endParaRPr lang="en-US"/>
          </a:p>
        </p:txBody>
      </p:sp>
      <p:sp>
        <p:nvSpPr>
          <p:cNvPr id="10" name="Footer Placeholder 9"/>
          <p:cNvSpPr>
            <a:spLocks noGrp="1"/>
          </p:cNvSpPr>
          <p:nvPr>
            <p:ph type="ftr" sz="quarter" idx="16"/>
          </p:nvPr>
        </p:nvSpPr>
        <p:spPr>
          <a:xfrm>
            <a:off x="460724" y="4846239"/>
            <a:ext cx="1360679" cy="96431"/>
          </a:xfrm>
          <a:prstGeom prst="rect">
            <a:avLst/>
          </a:prstGeom>
        </p:spPr>
        <p:txBody>
          <a:bodyPr/>
          <a:lstStyle/>
          <a:p>
            <a:endParaRPr lang="en-US"/>
          </a:p>
        </p:txBody>
      </p:sp>
      <p:sp>
        <p:nvSpPr>
          <p:cNvPr id="16"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Tree>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37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8" name="Date Placeholder 7"/>
          <p:cNvSpPr>
            <a:spLocks noGrp="1"/>
          </p:cNvSpPr>
          <p:nvPr>
            <p:ph type="dt" sz="half" idx="15"/>
          </p:nvPr>
        </p:nvSpPr>
        <p:spPr>
          <a:xfrm>
            <a:off x="905332" y="4743450"/>
            <a:ext cx="916071" cy="114300"/>
          </a:xfrm>
          <a:prstGeom prst="rect">
            <a:avLst/>
          </a:prstGeom>
        </p:spPr>
        <p:txBody>
          <a:bodyPr/>
          <a:lstStyle/>
          <a:p>
            <a:fld id="{939A9784-E11C-4866-94B9-8D8EADD0446E}" type="datetimeFigureOut">
              <a:rPr lang="en-US" smtClean="0"/>
              <a:t>6/10/2014</a:t>
            </a:fld>
            <a:endParaRPr lang="en-US"/>
          </a:p>
        </p:txBody>
      </p:sp>
      <p:sp>
        <p:nvSpPr>
          <p:cNvPr id="10" name="Slide Number Placeholder 9"/>
          <p:cNvSpPr>
            <a:spLocks noGrp="1"/>
          </p:cNvSpPr>
          <p:nvPr>
            <p:ph type="sldNum" sz="quarter" idx="16"/>
          </p:nvPr>
        </p:nvSpPr>
        <p:spPr>
          <a:xfrm>
            <a:off x="460721" y="4743450"/>
            <a:ext cx="387316" cy="114300"/>
          </a:xfrm>
          <a:prstGeom prst="rect">
            <a:avLst/>
          </a:prstGeom>
        </p:spPr>
        <p:txBody>
          <a:bodyPr/>
          <a:lstStyle/>
          <a:p>
            <a:fld id="{125F6646-975B-4C74-80DD-EF324C50A5E5}" type="slidenum">
              <a:rPr lang="en-US" smtClean="0"/>
              <a:t>‹#›</a:t>
            </a:fld>
            <a:endParaRPr lang="en-US"/>
          </a:p>
        </p:txBody>
      </p:sp>
      <p:sp>
        <p:nvSpPr>
          <p:cNvPr id="11" name="Footer Placeholder 10"/>
          <p:cNvSpPr>
            <a:spLocks noGrp="1"/>
          </p:cNvSpPr>
          <p:nvPr>
            <p:ph type="ftr" sz="quarter" idx="17"/>
          </p:nvPr>
        </p:nvSpPr>
        <p:spPr>
          <a:xfrm>
            <a:off x="460724" y="4846239"/>
            <a:ext cx="1360679" cy="96431"/>
          </a:xfrm>
          <a:prstGeom prst="rect">
            <a:avLst/>
          </a:prstGeom>
        </p:spPr>
        <p:txBody>
          <a:bodyPr/>
          <a:lstStyle/>
          <a:p>
            <a:endParaRPr lang="en-US"/>
          </a:p>
        </p:txBody>
      </p:sp>
      <p:sp>
        <p:nvSpPr>
          <p:cNvPr id="13"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
        <p:nvSpPr>
          <p:cNvPr id="15" name="Content Placeholder 14"/>
          <p:cNvSpPr>
            <a:spLocks noGrp="1"/>
          </p:cNvSpPr>
          <p:nvPr>
            <p:ph sz="quarter" idx="18"/>
          </p:nvPr>
        </p:nvSpPr>
        <p:spPr>
          <a:xfrm>
            <a:off x="460724" y="1353743"/>
            <a:ext cx="7179371" cy="31039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38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8" name="Date Placeholder 7"/>
          <p:cNvSpPr>
            <a:spLocks noGrp="1"/>
          </p:cNvSpPr>
          <p:nvPr>
            <p:ph type="dt" sz="half" idx="15"/>
          </p:nvPr>
        </p:nvSpPr>
        <p:spPr>
          <a:xfrm>
            <a:off x="905332" y="4743450"/>
            <a:ext cx="916071" cy="114300"/>
          </a:xfrm>
          <a:prstGeom prst="rect">
            <a:avLst/>
          </a:prstGeom>
        </p:spPr>
        <p:txBody>
          <a:bodyPr/>
          <a:lstStyle/>
          <a:p>
            <a:fld id="{939A9784-E11C-4866-94B9-8D8EADD0446E}" type="datetimeFigureOut">
              <a:rPr lang="en-US" smtClean="0"/>
              <a:t>6/10/2014</a:t>
            </a:fld>
            <a:endParaRPr lang="en-US"/>
          </a:p>
        </p:txBody>
      </p:sp>
      <p:sp>
        <p:nvSpPr>
          <p:cNvPr id="10" name="Slide Number Placeholder 9"/>
          <p:cNvSpPr>
            <a:spLocks noGrp="1"/>
          </p:cNvSpPr>
          <p:nvPr>
            <p:ph type="sldNum" sz="quarter" idx="16"/>
          </p:nvPr>
        </p:nvSpPr>
        <p:spPr>
          <a:xfrm>
            <a:off x="460721" y="4743450"/>
            <a:ext cx="387316" cy="114300"/>
          </a:xfrm>
          <a:prstGeom prst="rect">
            <a:avLst/>
          </a:prstGeom>
        </p:spPr>
        <p:txBody>
          <a:bodyPr/>
          <a:lstStyle/>
          <a:p>
            <a:fld id="{125F6646-975B-4C74-80DD-EF324C50A5E5}" type="slidenum">
              <a:rPr lang="en-US" smtClean="0"/>
              <a:t>‹#›</a:t>
            </a:fld>
            <a:endParaRPr lang="en-US"/>
          </a:p>
        </p:txBody>
      </p:sp>
      <p:sp>
        <p:nvSpPr>
          <p:cNvPr id="11" name="Footer Placeholder 10"/>
          <p:cNvSpPr>
            <a:spLocks noGrp="1"/>
          </p:cNvSpPr>
          <p:nvPr>
            <p:ph type="ftr" sz="quarter" idx="17"/>
          </p:nvPr>
        </p:nvSpPr>
        <p:spPr>
          <a:xfrm>
            <a:off x="460724" y="4846239"/>
            <a:ext cx="1360679" cy="96431"/>
          </a:xfrm>
          <a:prstGeom prst="rect">
            <a:avLst/>
          </a:prstGeom>
        </p:spPr>
        <p:txBody>
          <a:bodyPr/>
          <a:lstStyle/>
          <a:p>
            <a:endParaRPr lang="en-US"/>
          </a:p>
        </p:txBody>
      </p:sp>
      <p:sp>
        <p:nvSpPr>
          <p:cNvPr id="13"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
        <p:nvSpPr>
          <p:cNvPr id="15" name="Content Placeholder 14"/>
          <p:cNvSpPr>
            <a:spLocks noGrp="1"/>
          </p:cNvSpPr>
          <p:nvPr>
            <p:ph sz="quarter" idx="18"/>
          </p:nvPr>
        </p:nvSpPr>
        <p:spPr>
          <a:xfrm>
            <a:off x="460724" y="1353743"/>
            <a:ext cx="7179371" cy="31039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50"/>
            <a:ext cx="8363938" cy="3886201"/>
          </a:xfrm>
          <a:prstGeom prst="rect">
            <a:avLst/>
          </a:prstGeom>
        </p:spPr>
        <p:txBody>
          <a:bodyPr/>
          <a:lstStyle>
            <a:lvl1pPr marL="0" indent="0">
              <a:spcBef>
                <a:spcPts val="1800"/>
              </a:spcBef>
              <a:buNone/>
              <a:defRPr sz="3000">
                <a:solidFill>
                  <a:schemeClr val="bg1">
                    <a:lumMod val="75000"/>
                    <a:lumOff val="25000"/>
                  </a:schemeClr>
                </a:solidFill>
                <a:latin typeface="+mn-lt"/>
              </a:defRPr>
            </a:lvl1pPr>
            <a:lvl2pPr marL="0" indent="0">
              <a:buNone/>
              <a:defRPr sz="1500">
                <a:solidFill>
                  <a:schemeClr val="bg1">
                    <a:lumMod val="75000"/>
                    <a:lumOff val="25000"/>
                  </a:schemeClr>
                </a:solidFill>
                <a:latin typeface="+mn-lt"/>
              </a:defRPr>
            </a:lvl2pPr>
            <a:lvl3pPr marL="173847" indent="0">
              <a:buNone/>
              <a:defRPr sz="1500">
                <a:solidFill>
                  <a:schemeClr val="bg1">
                    <a:lumMod val="75000"/>
                    <a:lumOff val="25000"/>
                  </a:schemeClr>
                </a:solidFill>
                <a:latin typeface="+mn-lt"/>
              </a:defRPr>
            </a:lvl3pPr>
            <a:lvl4pPr marL="342931" indent="0">
              <a:buNone/>
              <a:defRPr sz="1500">
                <a:solidFill>
                  <a:schemeClr val="bg1">
                    <a:lumMod val="75000"/>
                    <a:lumOff val="25000"/>
                  </a:schemeClr>
                </a:solidFill>
                <a:latin typeface="+mn-lt"/>
              </a:defRPr>
            </a:lvl4pPr>
            <a:lvl5pPr marL="520351" indent="0">
              <a:buNone/>
              <a:defRPr sz="1500">
                <a:solidFill>
                  <a:schemeClr val="bg1">
                    <a:lumMod val="75000"/>
                    <a:lumOff val="2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0816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39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8" name="Date Placeholder 7"/>
          <p:cNvSpPr>
            <a:spLocks noGrp="1"/>
          </p:cNvSpPr>
          <p:nvPr>
            <p:ph type="dt" sz="half" idx="15"/>
          </p:nvPr>
        </p:nvSpPr>
        <p:spPr>
          <a:xfrm>
            <a:off x="905332" y="4743450"/>
            <a:ext cx="916071" cy="114300"/>
          </a:xfrm>
          <a:prstGeom prst="rect">
            <a:avLst/>
          </a:prstGeom>
        </p:spPr>
        <p:txBody>
          <a:bodyPr/>
          <a:lstStyle/>
          <a:p>
            <a:fld id="{939A9784-E11C-4866-94B9-8D8EADD0446E}" type="datetimeFigureOut">
              <a:rPr lang="en-US" smtClean="0"/>
              <a:t>6/10/2014</a:t>
            </a:fld>
            <a:endParaRPr lang="en-US"/>
          </a:p>
        </p:txBody>
      </p:sp>
      <p:sp>
        <p:nvSpPr>
          <p:cNvPr id="10" name="Slide Number Placeholder 9"/>
          <p:cNvSpPr>
            <a:spLocks noGrp="1"/>
          </p:cNvSpPr>
          <p:nvPr>
            <p:ph type="sldNum" sz="quarter" idx="16"/>
          </p:nvPr>
        </p:nvSpPr>
        <p:spPr>
          <a:xfrm>
            <a:off x="460721" y="4743450"/>
            <a:ext cx="387316" cy="114300"/>
          </a:xfrm>
          <a:prstGeom prst="rect">
            <a:avLst/>
          </a:prstGeom>
        </p:spPr>
        <p:txBody>
          <a:bodyPr/>
          <a:lstStyle/>
          <a:p>
            <a:fld id="{125F6646-975B-4C74-80DD-EF324C50A5E5}" type="slidenum">
              <a:rPr lang="en-US" smtClean="0"/>
              <a:t>‹#›</a:t>
            </a:fld>
            <a:endParaRPr lang="en-US"/>
          </a:p>
        </p:txBody>
      </p:sp>
      <p:sp>
        <p:nvSpPr>
          <p:cNvPr id="11" name="Footer Placeholder 10"/>
          <p:cNvSpPr>
            <a:spLocks noGrp="1"/>
          </p:cNvSpPr>
          <p:nvPr>
            <p:ph type="ftr" sz="quarter" idx="17"/>
          </p:nvPr>
        </p:nvSpPr>
        <p:spPr>
          <a:xfrm>
            <a:off x="460724" y="4846239"/>
            <a:ext cx="1360679" cy="96431"/>
          </a:xfrm>
          <a:prstGeom prst="rect">
            <a:avLst/>
          </a:prstGeom>
        </p:spPr>
        <p:txBody>
          <a:bodyPr/>
          <a:lstStyle/>
          <a:p>
            <a:endParaRPr lang="en-US"/>
          </a:p>
        </p:txBody>
      </p:sp>
      <p:sp>
        <p:nvSpPr>
          <p:cNvPr id="13"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
        <p:nvSpPr>
          <p:cNvPr id="15" name="Content Placeholder 14"/>
          <p:cNvSpPr>
            <a:spLocks noGrp="1"/>
          </p:cNvSpPr>
          <p:nvPr>
            <p:ph sz="quarter" idx="18"/>
          </p:nvPr>
        </p:nvSpPr>
        <p:spPr>
          <a:xfrm>
            <a:off x="460724" y="1353743"/>
            <a:ext cx="7179371" cy="31039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8" name="Date Placeholder 7"/>
          <p:cNvSpPr>
            <a:spLocks noGrp="1"/>
          </p:cNvSpPr>
          <p:nvPr>
            <p:ph type="dt" sz="half" idx="15"/>
          </p:nvPr>
        </p:nvSpPr>
        <p:spPr>
          <a:xfrm>
            <a:off x="905332" y="4743450"/>
            <a:ext cx="916071" cy="114300"/>
          </a:xfrm>
          <a:prstGeom prst="rect">
            <a:avLst/>
          </a:prstGeom>
        </p:spPr>
        <p:txBody>
          <a:bodyPr/>
          <a:lstStyle/>
          <a:p>
            <a:fld id="{939A9784-E11C-4866-94B9-8D8EADD0446E}" type="datetimeFigureOut">
              <a:rPr lang="en-US" smtClean="0"/>
              <a:t>6/10/2014</a:t>
            </a:fld>
            <a:endParaRPr lang="en-US"/>
          </a:p>
        </p:txBody>
      </p:sp>
      <p:sp>
        <p:nvSpPr>
          <p:cNvPr id="10" name="Slide Number Placeholder 9"/>
          <p:cNvSpPr>
            <a:spLocks noGrp="1"/>
          </p:cNvSpPr>
          <p:nvPr>
            <p:ph type="sldNum" sz="quarter" idx="16"/>
          </p:nvPr>
        </p:nvSpPr>
        <p:spPr>
          <a:xfrm>
            <a:off x="460721" y="4743450"/>
            <a:ext cx="387316" cy="114300"/>
          </a:xfrm>
          <a:prstGeom prst="rect">
            <a:avLst/>
          </a:prstGeom>
        </p:spPr>
        <p:txBody>
          <a:bodyPr/>
          <a:lstStyle/>
          <a:p>
            <a:fld id="{125F6646-975B-4C74-80DD-EF324C50A5E5}" type="slidenum">
              <a:rPr lang="en-US" smtClean="0"/>
              <a:t>‹#›</a:t>
            </a:fld>
            <a:endParaRPr lang="en-US"/>
          </a:p>
        </p:txBody>
      </p:sp>
      <p:sp>
        <p:nvSpPr>
          <p:cNvPr id="11" name="Footer Placeholder 10"/>
          <p:cNvSpPr>
            <a:spLocks noGrp="1"/>
          </p:cNvSpPr>
          <p:nvPr>
            <p:ph type="ftr" sz="quarter" idx="17"/>
          </p:nvPr>
        </p:nvSpPr>
        <p:spPr>
          <a:xfrm>
            <a:off x="460724" y="4846239"/>
            <a:ext cx="1360679" cy="96431"/>
          </a:xfrm>
          <a:prstGeom prst="rect">
            <a:avLst/>
          </a:prstGeom>
        </p:spPr>
        <p:txBody>
          <a:bodyPr/>
          <a:lstStyle/>
          <a:p>
            <a:endParaRPr lang="en-US"/>
          </a:p>
        </p:txBody>
      </p:sp>
      <p:sp>
        <p:nvSpPr>
          <p:cNvPr id="13"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
        <p:nvSpPr>
          <p:cNvPr id="15" name="Content Placeholder 14"/>
          <p:cNvSpPr>
            <a:spLocks noGrp="1"/>
          </p:cNvSpPr>
          <p:nvPr>
            <p:ph sz="quarter" idx="18"/>
          </p:nvPr>
        </p:nvSpPr>
        <p:spPr>
          <a:xfrm>
            <a:off x="460724" y="1353743"/>
            <a:ext cx="7179371" cy="31039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45080349"/>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10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8" name="Date Placeholder 7"/>
          <p:cNvSpPr>
            <a:spLocks noGrp="1"/>
          </p:cNvSpPr>
          <p:nvPr>
            <p:ph type="dt" sz="half" idx="15"/>
          </p:nvPr>
        </p:nvSpPr>
        <p:spPr>
          <a:xfrm>
            <a:off x="905332" y="4743450"/>
            <a:ext cx="916071" cy="114300"/>
          </a:xfrm>
          <a:prstGeom prst="rect">
            <a:avLst/>
          </a:prstGeom>
        </p:spPr>
        <p:txBody>
          <a:bodyPr/>
          <a:lstStyle/>
          <a:p>
            <a:fld id="{939A9784-E11C-4866-94B9-8D8EADD0446E}" type="datetimeFigureOut">
              <a:rPr lang="en-US" smtClean="0"/>
              <a:t>6/10/2014</a:t>
            </a:fld>
            <a:endParaRPr lang="en-US"/>
          </a:p>
        </p:txBody>
      </p:sp>
      <p:sp>
        <p:nvSpPr>
          <p:cNvPr id="10" name="Slide Number Placeholder 9"/>
          <p:cNvSpPr>
            <a:spLocks noGrp="1"/>
          </p:cNvSpPr>
          <p:nvPr>
            <p:ph type="sldNum" sz="quarter" idx="16"/>
          </p:nvPr>
        </p:nvSpPr>
        <p:spPr>
          <a:xfrm>
            <a:off x="460721" y="4743450"/>
            <a:ext cx="387316" cy="114300"/>
          </a:xfrm>
          <a:prstGeom prst="rect">
            <a:avLst/>
          </a:prstGeom>
        </p:spPr>
        <p:txBody>
          <a:bodyPr/>
          <a:lstStyle/>
          <a:p>
            <a:fld id="{125F6646-975B-4C74-80DD-EF324C50A5E5}" type="slidenum">
              <a:rPr lang="en-US" smtClean="0"/>
              <a:t>‹#›</a:t>
            </a:fld>
            <a:endParaRPr lang="en-US"/>
          </a:p>
        </p:txBody>
      </p:sp>
      <p:sp>
        <p:nvSpPr>
          <p:cNvPr id="11" name="Footer Placeholder 10"/>
          <p:cNvSpPr>
            <a:spLocks noGrp="1"/>
          </p:cNvSpPr>
          <p:nvPr>
            <p:ph type="ftr" sz="quarter" idx="17"/>
          </p:nvPr>
        </p:nvSpPr>
        <p:spPr>
          <a:xfrm>
            <a:off x="460724" y="4846239"/>
            <a:ext cx="1360679" cy="96431"/>
          </a:xfrm>
          <a:prstGeom prst="rect">
            <a:avLst/>
          </a:prstGeom>
        </p:spPr>
        <p:txBody>
          <a:bodyPr/>
          <a:lstStyle/>
          <a:p>
            <a:endParaRPr lang="en-US"/>
          </a:p>
        </p:txBody>
      </p:sp>
      <p:sp>
        <p:nvSpPr>
          <p:cNvPr id="13"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
        <p:nvSpPr>
          <p:cNvPr id="15" name="Content Placeholder 14"/>
          <p:cNvSpPr>
            <a:spLocks noGrp="1"/>
          </p:cNvSpPr>
          <p:nvPr>
            <p:ph sz="quarter" idx="18"/>
          </p:nvPr>
        </p:nvSpPr>
        <p:spPr>
          <a:xfrm>
            <a:off x="460724" y="1353743"/>
            <a:ext cx="7179371" cy="31039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039069"/>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4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8" name="Date Placeholder 7"/>
          <p:cNvSpPr>
            <a:spLocks noGrp="1"/>
          </p:cNvSpPr>
          <p:nvPr>
            <p:ph type="dt" sz="half" idx="15"/>
          </p:nvPr>
        </p:nvSpPr>
        <p:spPr>
          <a:xfrm>
            <a:off x="905332" y="4743450"/>
            <a:ext cx="916071" cy="114300"/>
          </a:xfrm>
          <a:prstGeom prst="rect">
            <a:avLst/>
          </a:prstGeom>
        </p:spPr>
        <p:txBody>
          <a:bodyPr/>
          <a:lstStyle/>
          <a:p>
            <a:fld id="{939A9784-E11C-4866-94B9-8D8EADD0446E}" type="datetimeFigureOut">
              <a:rPr lang="en-US" smtClean="0"/>
              <a:t>6/10/2014</a:t>
            </a:fld>
            <a:endParaRPr lang="en-US"/>
          </a:p>
        </p:txBody>
      </p:sp>
      <p:sp>
        <p:nvSpPr>
          <p:cNvPr id="10" name="Slide Number Placeholder 9"/>
          <p:cNvSpPr>
            <a:spLocks noGrp="1"/>
          </p:cNvSpPr>
          <p:nvPr>
            <p:ph type="sldNum" sz="quarter" idx="16"/>
          </p:nvPr>
        </p:nvSpPr>
        <p:spPr>
          <a:xfrm>
            <a:off x="460721" y="4743450"/>
            <a:ext cx="387316" cy="114300"/>
          </a:xfrm>
          <a:prstGeom prst="rect">
            <a:avLst/>
          </a:prstGeom>
        </p:spPr>
        <p:txBody>
          <a:bodyPr/>
          <a:lstStyle/>
          <a:p>
            <a:fld id="{125F6646-975B-4C74-80DD-EF324C50A5E5}" type="slidenum">
              <a:rPr lang="en-US" smtClean="0"/>
              <a:t>‹#›</a:t>
            </a:fld>
            <a:endParaRPr lang="en-US"/>
          </a:p>
        </p:txBody>
      </p:sp>
      <p:sp>
        <p:nvSpPr>
          <p:cNvPr id="11" name="Footer Placeholder 10"/>
          <p:cNvSpPr>
            <a:spLocks noGrp="1"/>
          </p:cNvSpPr>
          <p:nvPr>
            <p:ph type="ftr" sz="quarter" idx="17"/>
          </p:nvPr>
        </p:nvSpPr>
        <p:spPr>
          <a:xfrm>
            <a:off x="460724" y="4846239"/>
            <a:ext cx="1360679" cy="96431"/>
          </a:xfrm>
          <a:prstGeom prst="rect">
            <a:avLst/>
          </a:prstGeom>
        </p:spPr>
        <p:txBody>
          <a:bodyPr/>
          <a:lstStyle/>
          <a:p>
            <a:endParaRPr lang="en-US"/>
          </a:p>
        </p:txBody>
      </p:sp>
      <p:sp>
        <p:nvSpPr>
          <p:cNvPr id="13"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
        <p:nvSpPr>
          <p:cNvPr id="15" name="Content Placeholder 14"/>
          <p:cNvSpPr>
            <a:spLocks noGrp="1"/>
          </p:cNvSpPr>
          <p:nvPr>
            <p:ph sz="quarter" idx="18"/>
          </p:nvPr>
        </p:nvSpPr>
        <p:spPr>
          <a:xfrm>
            <a:off x="460724" y="1353743"/>
            <a:ext cx="7179371" cy="31039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35402338"/>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Diagram Blank - JBS">
    <p:spTree>
      <p:nvGrpSpPr>
        <p:cNvPr id="1" name=""/>
        <p:cNvGrpSpPr/>
        <p:nvPr/>
      </p:nvGrpSpPr>
      <p:grpSpPr>
        <a:xfrm>
          <a:off x="0" y="0"/>
          <a:ext cx="0" cy="0"/>
          <a:chOff x="0" y="0"/>
          <a:chExt cx="0" cy="0"/>
        </a:xfrm>
      </p:grpSpPr>
      <p:sp>
        <p:nvSpPr>
          <p:cNvPr id="8" name="Rectangle 7"/>
          <p:cNvSpPr/>
          <p:nvPr userDrawn="1"/>
        </p:nvSpPr>
        <p:spPr bwMode="auto">
          <a:xfrm>
            <a:off x="0" y="0"/>
            <a:ext cx="9161958" cy="5143500"/>
          </a:xfrm>
          <a:prstGeom prst="rect">
            <a:avLst/>
          </a:prstGeom>
          <a:solidFill>
            <a:srgbClr val="000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fontAlgn="base">
              <a:spcBef>
                <a:spcPct val="0"/>
              </a:spcBef>
              <a:spcAft>
                <a:spcPct val="0"/>
              </a:spcAft>
            </a:pPr>
            <a:endParaRPr lang="en-US" sz="1650" dirty="0" smtClean="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27482" y="4733842"/>
            <a:ext cx="1214559" cy="291299"/>
          </a:xfrm>
          <a:prstGeom prst="rect">
            <a:avLst/>
          </a:prstGeom>
        </p:spPr>
      </p:pic>
    </p:spTree>
    <p:extLst>
      <p:ext uri="{BB962C8B-B14F-4D97-AF65-F5344CB8AC3E}">
        <p14:creationId xmlns:p14="http://schemas.microsoft.com/office/powerpoint/2010/main" val="2375162310"/>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150671006"/>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3375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10460" y="4532418"/>
            <a:ext cx="684423" cy="317291"/>
          </a:xfrm>
          <a:prstGeom prst="rect">
            <a:avLst/>
          </a:prstGeom>
        </p:spPr>
      </p:pic>
    </p:spTree>
    <p:extLst>
      <p:ext uri="{BB962C8B-B14F-4D97-AF65-F5344CB8AC3E}">
        <p14:creationId xmlns:p14="http://schemas.microsoft.com/office/powerpoint/2010/main" val="2438864452"/>
      </p:ext>
    </p:extLst>
  </p:cSld>
  <p:clrMapOvr>
    <a:masterClrMapping/>
  </p:clrMapOvr>
  <p:transition spd="slow">
    <p:push/>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2_Title &amp; Content_with Subtitle">
    <p:spTree>
      <p:nvGrpSpPr>
        <p:cNvPr id="1" name=""/>
        <p:cNvGrpSpPr/>
        <p:nvPr/>
      </p:nvGrpSpPr>
      <p:grpSpPr>
        <a:xfrm>
          <a:off x="0" y="0"/>
          <a:ext cx="0" cy="0"/>
          <a:chOff x="0" y="0"/>
          <a:chExt cx="0" cy="0"/>
        </a:xfrm>
      </p:grpSpPr>
      <p:sp>
        <p:nvSpPr>
          <p:cNvPr id="3" name="Content Placeholder 4"/>
          <p:cNvSpPr>
            <a:spLocks noGrp="1"/>
          </p:cNvSpPr>
          <p:nvPr>
            <p:ph sz="quarter" idx="14"/>
          </p:nvPr>
        </p:nvSpPr>
        <p:spPr>
          <a:xfrm>
            <a:off x="201929" y="1226922"/>
            <a:ext cx="8740142" cy="3698278"/>
          </a:xfrm>
        </p:spPr>
        <p:txBody>
          <a:bodyPr>
            <a:normAutofit/>
          </a:bodyPr>
          <a:lstStyle>
            <a:lvl1pPr>
              <a:spcAft>
                <a:spcPts val="600"/>
              </a:spcAft>
              <a:defRPr sz="1765">
                <a:latin typeface="Consolas" pitchFamily="49" charset="0"/>
                <a:cs typeface="Consolas" pitchFamily="49" charset="0"/>
              </a:defRPr>
            </a:lvl1pPr>
            <a:lvl2pPr>
              <a:spcAft>
                <a:spcPts val="600"/>
              </a:spcAft>
              <a:defRPr sz="1765">
                <a:latin typeface="Consolas" pitchFamily="49" charset="0"/>
                <a:cs typeface="Consolas" pitchFamily="49" charset="0"/>
              </a:defRPr>
            </a:lvl2pPr>
            <a:lvl3pPr>
              <a:spcAft>
                <a:spcPts val="600"/>
              </a:spcAft>
              <a:defRPr sz="1765">
                <a:latin typeface="Consolas" pitchFamily="49" charset="0"/>
                <a:cs typeface="Consolas" pitchFamily="49" charset="0"/>
              </a:defRPr>
            </a:lvl3pPr>
          </a:lstStyle>
          <a:p>
            <a:pPr lvl="0"/>
            <a:r>
              <a:rPr lang="en-US" smtClean="0"/>
              <a:t>Click to edit Master text styles</a:t>
            </a:r>
          </a:p>
          <a:p>
            <a:pPr lvl="1"/>
            <a:r>
              <a:rPr lang="en-US" smtClean="0"/>
              <a:t>Second level</a:t>
            </a:r>
          </a:p>
          <a:p>
            <a:pPr lvl="2"/>
            <a:r>
              <a:rPr lang="en-US" smtClean="0"/>
              <a:t>Third level</a:t>
            </a: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9040664"/>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3_Title &amp; Content_with Subtitle">
    <p:spTree>
      <p:nvGrpSpPr>
        <p:cNvPr id="1" name=""/>
        <p:cNvGrpSpPr/>
        <p:nvPr/>
      </p:nvGrpSpPr>
      <p:grpSpPr>
        <a:xfrm>
          <a:off x="0" y="0"/>
          <a:ext cx="0" cy="0"/>
          <a:chOff x="0" y="0"/>
          <a:chExt cx="0" cy="0"/>
        </a:xfrm>
      </p:grpSpPr>
      <p:sp>
        <p:nvSpPr>
          <p:cNvPr id="3" name="Content Placeholder 4"/>
          <p:cNvSpPr>
            <a:spLocks noGrp="1"/>
          </p:cNvSpPr>
          <p:nvPr>
            <p:ph sz="quarter" idx="14"/>
          </p:nvPr>
        </p:nvSpPr>
        <p:spPr>
          <a:xfrm>
            <a:off x="201929" y="1226922"/>
            <a:ext cx="8740142" cy="3698278"/>
          </a:xfrm>
        </p:spPr>
        <p:txBody>
          <a:bodyPr>
            <a:normAutofit/>
          </a:bodyPr>
          <a:lstStyle>
            <a:lvl1pPr>
              <a:spcAft>
                <a:spcPts val="600"/>
              </a:spcAft>
              <a:defRPr sz="1765">
                <a:latin typeface="Consolas" pitchFamily="49" charset="0"/>
                <a:cs typeface="Consolas" pitchFamily="49" charset="0"/>
              </a:defRPr>
            </a:lvl1pPr>
            <a:lvl2pPr>
              <a:spcAft>
                <a:spcPts val="600"/>
              </a:spcAft>
              <a:defRPr sz="1765">
                <a:latin typeface="Consolas" pitchFamily="49" charset="0"/>
                <a:cs typeface="Consolas" pitchFamily="49" charset="0"/>
              </a:defRPr>
            </a:lvl2pPr>
            <a:lvl3pPr>
              <a:spcAft>
                <a:spcPts val="600"/>
              </a:spcAft>
              <a:defRPr sz="1765">
                <a:latin typeface="Consolas" pitchFamily="49" charset="0"/>
                <a:cs typeface="Consolas" pitchFamily="49" charset="0"/>
              </a:defRPr>
            </a:lvl3pPr>
          </a:lstStyle>
          <a:p>
            <a:pPr lvl="0"/>
            <a:r>
              <a:rPr lang="en-US" smtClean="0"/>
              <a:t>Click to edit Master text styles</a:t>
            </a:r>
          </a:p>
          <a:p>
            <a:pPr lvl="1"/>
            <a:r>
              <a:rPr lang="en-US" smtClean="0"/>
              <a:t>Second level</a:t>
            </a:r>
          </a:p>
          <a:p>
            <a:pPr lvl="2"/>
            <a:r>
              <a:rPr lang="en-US" smtClean="0"/>
              <a:t>Third level</a:t>
            </a: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54953795"/>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33" name="Rectangle 32"/>
          <p:cNvSpPr/>
          <p:nvPr/>
        </p:nvSpPr>
        <p:spPr bwMode="auto">
          <a:xfrm>
            <a:off x="7387908" y="-120405"/>
            <a:ext cx="1371957" cy="1371600"/>
          </a:xfrm>
          <a:prstGeom prst="rect">
            <a:avLst/>
          </a:prstGeom>
          <a:noFill/>
          <a:ln w="28575" cap="flat" cmpd="sng" algn="ctr">
            <a:solidFill>
              <a:srgbClr val="FFFFFF">
                <a:alpha val="10000"/>
              </a:srgbClr>
            </a:solidFill>
            <a:prstDash val="solid"/>
            <a:headEnd type="none" w="med" len="med"/>
            <a:tailEnd type="none" w="med" len="med"/>
          </a:ln>
          <a:effectLst/>
        </p:spPr>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defRPr/>
            </a:pPr>
            <a:endParaRPr lang="en-US" sz="14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6948699" y="973932"/>
            <a:ext cx="878416" cy="878187"/>
          </a:xfrm>
          <a:prstGeom prst="rect">
            <a:avLst/>
          </a:prstGeom>
          <a:noFill/>
          <a:ln w="57150" cap="flat" cmpd="sng" algn="ctr">
            <a:solidFill>
              <a:srgbClr val="FFFFFF">
                <a:alpha val="2000"/>
              </a:srgbClr>
            </a:solidFill>
            <a:prstDash val="solid"/>
            <a:headEnd type="none" w="med" len="med"/>
            <a:tailEnd type="none" w="med" len="med"/>
          </a:ln>
          <a:effectLst/>
        </p:spPr>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defRPr/>
            </a:pPr>
            <a:endParaRPr lang="en-US" sz="14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6948700" y="-120405"/>
            <a:ext cx="656428" cy="656258"/>
          </a:xfrm>
          <a:prstGeom prst="rect">
            <a:avLst/>
          </a:prstGeom>
          <a:noFill/>
          <a:ln w="57150" cap="flat" cmpd="sng" algn="ctr">
            <a:solidFill>
              <a:srgbClr val="FFFFFF">
                <a:alpha val="5000"/>
              </a:srgbClr>
            </a:solidFill>
            <a:prstDash val="solid"/>
            <a:headEnd type="none" w="med" len="med"/>
            <a:tailEnd type="none" w="med" len="med"/>
          </a:ln>
          <a:effectLst/>
        </p:spPr>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defRPr/>
            </a:pPr>
            <a:endParaRPr lang="en-US" sz="14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p:cNvSpPr/>
          <p:nvPr/>
        </p:nvSpPr>
        <p:spPr bwMode="auto">
          <a:xfrm>
            <a:off x="6165936" y="1067295"/>
            <a:ext cx="499204" cy="499074"/>
          </a:xfrm>
          <a:prstGeom prst="rect">
            <a:avLst/>
          </a:prstGeom>
          <a:noFill/>
          <a:ln w="28575" cap="flat" cmpd="sng" algn="ctr">
            <a:solidFill>
              <a:srgbClr val="FFFFFF">
                <a:alpha val="5000"/>
              </a:srgbClr>
            </a:solidFill>
            <a:prstDash val="solid"/>
            <a:headEnd type="none" w="med" len="med"/>
            <a:tailEnd type="none" w="med" len="med"/>
          </a:ln>
          <a:effectLst/>
        </p:spPr>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defRPr/>
            </a:pPr>
            <a:endParaRPr lang="en-US" sz="14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6948699" y="4315167"/>
            <a:ext cx="878416" cy="878187"/>
          </a:xfrm>
          <a:prstGeom prst="rect">
            <a:avLst/>
          </a:prstGeom>
          <a:noFill/>
          <a:ln w="76200" cap="flat" cmpd="sng" algn="ctr">
            <a:solidFill>
              <a:srgbClr val="FFFFFF">
                <a:alpha val="5000"/>
              </a:srgbClr>
            </a:solidFill>
            <a:prstDash val="solid"/>
            <a:headEnd type="none" w="med" len="med"/>
            <a:tailEnd type="none" w="med" len="med"/>
          </a:ln>
          <a:effectLst/>
        </p:spPr>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defRPr/>
            </a:pPr>
            <a:endParaRPr lang="en-US" sz="14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bwMode="auto">
          <a:xfrm>
            <a:off x="7897923" y="3811063"/>
            <a:ext cx="580585" cy="580434"/>
          </a:xfrm>
          <a:prstGeom prst="rect">
            <a:avLst/>
          </a:prstGeom>
          <a:noFill/>
          <a:ln w="19050" cap="flat" cmpd="sng" algn="ctr">
            <a:solidFill>
              <a:srgbClr val="FFFFFF">
                <a:alpha val="5000"/>
              </a:srgbClr>
            </a:solidFill>
            <a:prstDash val="solid"/>
            <a:headEnd type="none" w="med" len="med"/>
            <a:tailEnd type="none" w="med" len="med"/>
          </a:ln>
          <a:effectLst/>
        </p:spPr>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defRPr/>
            </a:pPr>
            <a:endParaRPr lang="en-US" sz="14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8414552" y="4207718"/>
            <a:ext cx="237596" cy="237534"/>
          </a:xfrm>
          <a:prstGeom prst="rect">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defRPr/>
            </a:pPr>
            <a:endParaRPr lang="en-US" sz="14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7969237" y="4754260"/>
            <a:ext cx="1771426" cy="1770965"/>
          </a:xfrm>
          <a:prstGeom prst="rect">
            <a:avLst/>
          </a:prstGeom>
          <a:noFill/>
          <a:ln w="57150" cap="flat" cmpd="sng" algn="ctr">
            <a:solidFill>
              <a:srgbClr val="FFFFFF">
                <a:alpha val="10000"/>
              </a:srgbClr>
            </a:solidFill>
            <a:prstDash val="solid"/>
            <a:headEnd type="none" w="med" len="med"/>
            <a:tailEnd type="none" w="med" len="med"/>
          </a:ln>
          <a:effectLst/>
        </p:spPr>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defRPr/>
            </a:pPr>
            <a:endParaRPr lang="en-US" sz="14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511593" y="331582"/>
            <a:ext cx="941926" cy="941681"/>
          </a:xfrm>
          <a:prstGeom prst="rect">
            <a:avLst/>
          </a:prstGeom>
          <a:noFill/>
          <a:ln w="57150" cap="flat" cmpd="sng" algn="ctr">
            <a:solidFill>
              <a:srgbClr val="FFFFFF">
                <a:alpha val="5000"/>
              </a:srgbClr>
            </a:solidFill>
            <a:prstDash val="solid"/>
            <a:headEnd type="none" w="med" len="med"/>
            <a:tailEnd type="none" w="med" len="med"/>
          </a:ln>
          <a:effectLst/>
        </p:spPr>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defRPr/>
            </a:pPr>
            <a:endParaRPr lang="en-US" sz="14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bwMode="auto">
          <a:xfrm>
            <a:off x="1400196" y="-120405"/>
            <a:ext cx="384993" cy="384893"/>
          </a:xfrm>
          <a:prstGeom prst="rect">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defRPr/>
            </a:pPr>
            <a:endParaRPr lang="en-US" sz="14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p:nvSpPr>
        <p:spPr bwMode="auto">
          <a:xfrm>
            <a:off x="8814695" y="925813"/>
            <a:ext cx="183403" cy="183356"/>
          </a:xfrm>
          <a:prstGeom prst="rect">
            <a:avLst/>
          </a:prstGeom>
          <a:noFill/>
          <a:ln w="19050" cap="flat" cmpd="sng" algn="ctr">
            <a:solidFill>
              <a:srgbClr val="FFFFFF">
                <a:alpha val="10000"/>
              </a:srgbClr>
            </a:solidFill>
            <a:prstDash val="solid"/>
            <a:headEnd type="none" w="med" len="med"/>
            <a:tailEnd type="none" w="med" len="med"/>
          </a:ln>
          <a:effectLst/>
        </p:spPr>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defRPr/>
            </a:pPr>
            <a:endParaRPr lang="en-US" sz="14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p:nvSpPr>
        <p:spPr bwMode="auto">
          <a:xfrm>
            <a:off x="4369554" y="1438816"/>
            <a:ext cx="656428" cy="656258"/>
          </a:xfrm>
          <a:prstGeom prst="rect">
            <a:avLst/>
          </a:prstGeom>
          <a:noFill/>
          <a:ln w="9525" cap="flat" cmpd="sng" algn="ctr">
            <a:solidFill>
              <a:srgbClr val="FFFFFF">
                <a:alpha val="5000"/>
              </a:srgbClr>
            </a:solidFill>
            <a:prstDash val="solid"/>
            <a:headEnd type="none" w="med" len="med"/>
            <a:tailEnd type="none" w="med" len="med"/>
          </a:ln>
          <a:effectLst/>
        </p:spPr>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defRPr/>
            </a:pPr>
            <a:endParaRPr lang="en-US" sz="14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3731060" y="4057711"/>
            <a:ext cx="452671" cy="452553"/>
          </a:xfrm>
          <a:prstGeom prst="rect">
            <a:avLst/>
          </a:prstGeom>
          <a:noFill/>
          <a:ln w="38100" cap="flat" cmpd="sng" algn="ctr">
            <a:solidFill>
              <a:srgbClr val="FFFFFF">
                <a:alpha val="5000"/>
              </a:srgbClr>
            </a:solidFill>
            <a:prstDash val="solid"/>
            <a:headEnd type="none" w="med" len="med"/>
            <a:tailEnd type="none" w="med" len="med"/>
          </a:ln>
          <a:effectLst/>
        </p:spPr>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defRPr/>
            </a:pPr>
            <a:endParaRPr lang="en-US" sz="14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p:nvSpPr>
        <p:spPr bwMode="auto">
          <a:xfrm>
            <a:off x="4223174" y="3511406"/>
            <a:ext cx="772782" cy="772581"/>
          </a:xfrm>
          <a:prstGeom prst="rect">
            <a:avLst/>
          </a:prstGeom>
          <a:noFill/>
          <a:ln w="57150" cap="flat" cmpd="sng" algn="ctr">
            <a:solidFill>
              <a:srgbClr val="FFFFFF">
                <a:alpha val="5000"/>
              </a:srgbClr>
            </a:solidFill>
            <a:prstDash val="solid"/>
            <a:headEnd type="none" w="med" len="med"/>
            <a:tailEnd type="none" w="med" len="med"/>
          </a:ln>
          <a:effectLst/>
        </p:spPr>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defRPr/>
            </a:pPr>
            <a:endParaRPr lang="en-US" sz="14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734212" y="1637557"/>
            <a:ext cx="7680340" cy="692497"/>
          </a:xfrm>
        </p:spPr>
        <p:txBody>
          <a:bodyPr anchor="b" anchorCtr="0"/>
          <a:lstStyle>
            <a:lvl1pPr>
              <a:defRPr sz="5000" spc="-113" baseline="0">
                <a:solidFill>
                  <a:schemeClr val="bg1">
                    <a:alpha val="99000"/>
                  </a:schemeClr>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2" y="2569369"/>
            <a:ext cx="7680340" cy="373949"/>
          </a:xfrm>
        </p:spPr>
        <p:txBody>
          <a:bodyPr>
            <a:noAutofit/>
          </a:bodyPr>
          <a:lstStyle>
            <a:lvl1pPr marL="0" indent="0">
              <a:spcBef>
                <a:spcPts val="0"/>
              </a:spcBef>
              <a:buNone/>
              <a:defRPr spc="-53" baseline="0">
                <a:solidFill>
                  <a:schemeClr val="tx2">
                    <a:lumMod val="20000"/>
                    <a:lumOff val="80000"/>
                    <a:alpha val="99000"/>
                  </a:schemeClr>
                </a:soli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0353216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50"/>
            <a:ext cx="8363938" cy="3886201"/>
          </a:xfrm>
          <a:prstGeom prst="rect">
            <a:avLst/>
          </a:prstGeom>
        </p:spPr>
        <p:txBody>
          <a:bodyPr/>
          <a:lstStyle>
            <a:lvl1pPr marL="0" indent="0">
              <a:spcBef>
                <a:spcPts val="1800"/>
              </a:spcBef>
              <a:buNone/>
              <a:defRPr sz="3000">
                <a:solidFill>
                  <a:schemeClr val="bg1">
                    <a:lumMod val="75000"/>
                    <a:lumOff val="25000"/>
                  </a:schemeClr>
                </a:solidFill>
                <a:latin typeface="+mn-lt"/>
              </a:defRPr>
            </a:lvl1pPr>
            <a:lvl2pPr marL="0" indent="0">
              <a:buNone/>
              <a:defRPr sz="1500">
                <a:solidFill>
                  <a:schemeClr val="bg1">
                    <a:lumMod val="75000"/>
                    <a:lumOff val="25000"/>
                  </a:schemeClr>
                </a:solidFill>
                <a:latin typeface="+mn-lt"/>
              </a:defRPr>
            </a:lvl2pPr>
            <a:lvl3pPr marL="173847" indent="0">
              <a:buNone/>
              <a:defRPr sz="1500">
                <a:solidFill>
                  <a:schemeClr val="bg1">
                    <a:lumMod val="75000"/>
                    <a:lumOff val="25000"/>
                  </a:schemeClr>
                </a:solidFill>
                <a:latin typeface="+mn-lt"/>
              </a:defRPr>
            </a:lvl3pPr>
            <a:lvl4pPr marL="342931" indent="0">
              <a:buNone/>
              <a:defRPr sz="1500">
                <a:solidFill>
                  <a:schemeClr val="bg1">
                    <a:lumMod val="75000"/>
                    <a:lumOff val="25000"/>
                  </a:schemeClr>
                </a:solidFill>
                <a:latin typeface="+mn-lt"/>
              </a:defRPr>
            </a:lvl4pPr>
            <a:lvl5pPr marL="520351" indent="0">
              <a:buNone/>
              <a:defRPr sz="1500">
                <a:solidFill>
                  <a:schemeClr val="bg1">
                    <a:lumMod val="75000"/>
                    <a:lumOff val="2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77148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accent2"/>
        </a:solidFill>
        <a:effectLst/>
      </p:bgPr>
    </p:bg>
    <p:spTree>
      <p:nvGrpSpPr>
        <p:cNvPr id="1" name=""/>
        <p:cNvGrpSpPr/>
        <p:nvPr/>
      </p:nvGrpSpPr>
      <p:grpSpPr>
        <a:xfrm>
          <a:off x="0" y="0"/>
          <a:ext cx="0" cy="0"/>
          <a:chOff x="0" y="0"/>
          <a:chExt cx="0" cy="0"/>
        </a:xfrm>
      </p:grpSpPr>
      <p:sp>
        <p:nvSpPr>
          <p:cNvPr id="17" name="Oval 16"/>
          <p:cNvSpPr/>
          <p:nvPr/>
        </p:nvSpPr>
        <p:spPr bwMode="auto">
          <a:xfrm>
            <a:off x="7653809" y="-287567"/>
            <a:ext cx="1371957" cy="1371600"/>
          </a:xfrm>
          <a:prstGeom prst="ellipse">
            <a:avLst/>
          </a:prstGeom>
          <a:noFill/>
          <a:ln w="28575" cap="flat" cmpd="sng" algn="ctr">
            <a:solidFill>
              <a:srgbClr val="FFFFFF">
                <a:alpha val="10000"/>
              </a:srgbClr>
            </a:solidFill>
            <a:prstDash val="solid"/>
            <a:headEnd type="none" w="med" len="med"/>
            <a:tailEnd type="none" w="med" len="med"/>
          </a:ln>
          <a:effectLst/>
        </p:spPr>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defRPr/>
            </a:pPr>
            <a:endParaRPr lang="en-US" sz="14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7214601" y="806771"/>
            <a:ext cx="878416" cy="878187"/>
          </a:xfrm>
          <a:prstGeom prst="ellipse">
            <a:avLst/>
          </a:prstGeom>
          <a:noFill/>
          <a:ln w="57150" cap="flat" cmpd="sng" algn="ctr">
            <a:solidFill>
              <a:srgbClr val="FFFFFF">
                <a:alpha val="5000"/>
              </a:srgbClr>
            </a:solidFill>
            <a:prstDash val="solid"/>
            <a:headEnd type="none" w="med" len="med"/>
            <a:tailEnd type="none" w="med" len="med"/>
          </a:ln>
          <a:effectLst/>
        </p:spPr>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defRPr/>
            </a:pPr>
            <a:endParaRPr lang="en-US" sz="14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7214601" y="-287567"/>
            <a:ext cx="656428" cy="656258"/>
          </a:xfrm>
          <a:prstGeom prst="ellipse">
            <a:avLst/>
          </a:prstGeom>
          <a:noFill/>
          <a:ln w="57150" cap="flat" cmpd="sng" algn="ctr">
            <a:solidFill>
              <a:srgbClr val="FFFFFF">
                <a:alpha val="5000"/>
              </a:srgbClr>
            </a:solidFill>
            <a:prstDash val="solid"/>
            <a:headEnd type="none" w="med" len="med"/>
            <a:tailEnd type="none" w="med" len="med"/>
          </a:ln>
          <a:effectLst/>
        </p:spPr>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defRPr/>
            </a:pPr>
            <a:endParaRPr lang="en-US" sz="14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 name="Oval 19"/>
          <p:cNvSpPr/>
          <p:nvPr/>
        </p:nvSpPr>
        <p:spPr bwMode="auto">
          <a:xfrm>
            <a:off x="6431837" y="900134"/>
            <a:ext cx="499204" cy="499074"/>
          </a:xfrm>
          <a:prstGeom prst="ellipse">
            <a:avLst/>
          </a:prstGeom>
          <a:noFill/>
          <a:ln w="28575" cap="flat" cmpd="sng" algn="ctr">
            <a:solidFill>
              <a:srgbClr val="FFFFFF">
                <a:alpha val="5000"/>
              </a:srgbClr>
            </a:solidFill>
            <a:prstDash val="solid"/>
            <a:headEnd type="none" w="med" len="med"/>
            <a:tailEnd type="none" w="med" len="med"/>
          </a:ln>
          <a:effectLst/>
        </p:spPr>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defRPr/>
            </a:pPr>
            <a:endParaRPr lang="en-US" sz="14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 name="Oval 20"/>
          <p:cNvSpPr/>
          <p:nvPr/>
        </p:nvSpPr>
        <p:spPr bwMode="auto">
          <a:xfrm>
            <a:off x="7119515" y="4124926"/>
            <a:ext cx="878416" cy="878187"/>
          </a:xfrm>
          <a:prstGeom prst="ellipse">
            <a:avLst/>
          </a:prstGeom>
          <a:noFill/>
          <a:ln w="76200" cap="flat" cmpd="sng" algn="ctr">
            <a:solidFill>
              <a:srgbClr val="FFFFFF">
                <a:alpha val="5000"/>
              </a:srgbClr>
            </a:solidFill>
            <a:prstDash val="solid"/>
            <a:headEnd type="none" w="med" len="med"/>
            <a:tailEnd type="none" w="med" len="med"/>
          </a:ln>
          <a:effectLst/>
        </p:spPr>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defRPr/>
            </a:pPr>
            <a:endParaRPr lang="en-US" sz="14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 name="Oval 21"/>
          <p:cNvSpPr/>
          <p:nvPr/>
        </p:nvSpPr>
        <p:spPr bwMode="auto">
          <a:xfrm>
            <a:off x="8068739" y="3620822"/>
            <a:ext cx="580585" cy="580434"/>
          </a:xfrm>
          <a:prstGeom prst="ellipse">
            <a:avLst/>
          </a:prstGeom>
          <a:noFill/>
          <a:ln w="19050" cap="flat" cmpd="sng" algn="ctr">
            <a:solidFill>
              <a:srgbClr val="FFFFFF">
                <a:alpha val="5000"/>
              </a:srgbClr>
            </a:solidFill>
            <a:prstDash val="solid"/>
            <a:headEnd type="none" w="med" len="med"/>
            <a:tailEnd type="none" w="med" len="med"/>
          </a:ln>
          <a:effectLst/>
        </p:spPr>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defRPr/>
            </a:pPr>
            <a:endParaRPr lang="en-US" sz="14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 name="Oval 22"/>
          <p:cNvSpPr/>
          <p:nvPr/>
        </p:nvSpPr>
        <p:spPr bwMode="auto">
          <a:xfrm>
            <a:off x="8585368" y="4017477"/>
            <a:ext cx="237596" cy="237534"/>
          </a:xfrm>
          <a:prstGeom prst="ellipse">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defRPr/>
            </a:pPr>
            <a:endParaRPr lang="en-US" sz="14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4" name="Oval 23"/>
          <p:cNvSpPr/>
          <p:nvPr/>
        </p:nvSpPr>
        <p:spPr bwMode="auto">
          <a:xfrm>
            <a:off x="8140053" y="4564019"/>
            <a:ext cx="1771426" cy="1770965"/>
          </a:xfrm>
          <a:prstGeom prst="ellipse">
            <a:avLst/>
          </a:prstGeom>
          <a:noFill/>
          <a:ln w="57150" cap="flat" cmpd="sng" algn="ctr">
            <a:solidFill>
              <a:srgbClr val="FFFFFF">
                <a:alpha val="10000"/>
              </a:srgbClr>
            </a:solidFill>
            <a:prstDash val="solid"/>
            <a:headEnd type="none" w="med" len="med"/>
            <a:tailEnd type="none" w="med" len="med"/>
          </a:ln>
          <a:effectLst/>
        </p:spPr>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defRPr/>
            </a:pPr>
            <a:endParaRPr lang="en-US" sz="14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5" name="Oval 24"/>
          <p:cNvSpPr/>
          <p:nvPr/>
        </p:nvSpPr>
        <p:spPr bwMode="auto">
          <a:xfrm>
            <a:off x="1127895" y="836701"/>
            <a:ext cx="941926" cy="941681"/>
          </a:xfrm>
          <a:prstGeom prst="ellipse">
            <a:avLst/>
          </a:prstGeom>
          <a:noFill/>
          <a:ln w="57150" cap="flat" cmpd="sng" algn="ctr">
            <a:solidFill>
              <a:srgbClr val="FFFFFF">
                <a:alpha val="5000"/>
              </a:srgbClr>
            </a:solidFill>
            <a:prstDash val="solid"/>
            <a:headEnd type="none" w="med" len="med"/>
            <a:tailEnd type="none" w="med" len="med"/>
          </a:ln>
          <a:effectLst/>
        </p:spPr>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defRPr/>
            </a:pPr>
            <a:endParaRPr lang="en-US" sz="14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6" name="Oval 25"/>
          <p:cNvSpPr/>
          <p:nvPr/>
        </p:nvSpPr>
        <p:spPr bwMode="auto">
          <a:xfrm>
            <a:off x="2016497" y="384714"/>
            <a:ext cx="384993" cy="384893"/>
          </a:xfrm>
          <a:prstGeom prst="ellipse">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defRPr/>
            </a:pPr>
            <a:endParaRPr lang="en-US" sz="14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7" name="Oval 26"/>
          <p:cNvSpPr/>
          <p:nvPr/>
        </p:nvSpPr>
        <p:spPr bwMode="auto">
          <a:xfrm>
            <a:off x="9080597" y="758652"/>
            <a:ext cx="183403" cy="183356"/>
          </a:xfrm>
          <a:prstGeom prst="ellipse">
            <a:avLst/>
          </a:prstGeom>
          <a:noFill/>
          <a:ln w="19050" cap="flat" cmpd="sng" algn="ctr">
            <a:solidFill>
              <a:srgbClr val="FFFFFF">
                <a:alpha val="10000"/>
              </a:srgbClr>
            </a:solidFill>
            <a:prstDash val="solid"/>
            <a:headEnd type="none" w="med" len="med"/>
            <a:tailEnd type="none" w="med" len="med"/>
          </a:ln>
          <a:effectLst/>
        </p:spPr>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defRPr/>
            </a:pPr>
            <a:endParaRPr lang="en-US" sz="14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8" name="Oval 27"/>
          <p:cNvSpPr/>
          <p:nvPr/>
        </p:nvSpPr>
        <p:spPr bwMode="auto">
          <a:xfrm>
            <a:off x="8369338" y="1409274"/>
            <a:ext cx="656428" cy="656258"/>
          </a:xfrm>
          <a:prstGeom prst="ellipse">
            <a:avLst/>
          </a:prstGeom>
          <a:noFill/>
          <a:ln w="9525"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defRPr/>
            </a:pPr>
            <a:endParaRPr lang="en-US" sz="14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9" name="Oval 28"/>
          <p:cNvSpPr/>
          <p:nvPr/>
        </p:nvSpPr>
        <p:spPr bwMode="auto">
          <a:xfrm>
            <a:off x="3731060" y="4057711"/>
            <a:ext cx="452671" cy="452553"/>
          </a:xfrm>
          <a:prstGeom prst="ellipse">
            <a:avLst/>
          </a:prstGeom>
          <a:noFill/>
          <a:ln w="38100" cap="flat" cmpd="sng" algn="ctr">
            <a:solidFill>
              <a:srgbClr val="FFFFFF">
                <a:alpha val="5000"/>
              </a:srgbClr>
            </a:solidFill>
            <a:prstDash val="solid"/>
            <a:headEnd type="none" w="med" len="med"/>
            <a:tailEnd type="none" w="med" len="med"/>
          </a:ln>
          <a:effectLst/>
        </p:spPr>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defRPr/>
            </a:pPr>
            <a:endParaRPr lang="en-US" sz="14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4223174" y="3511406"/>
            <a:ext cx="772782" cy="772581"/>
          </a:xfrm>
          <a:prstGeom prst="ellipse">
            <a:avLst/>
          </a:prstGeom>
          <a:noFill/>
          <a:ln w="57150" cap="flat" cmpd="sng" algn="ctr">
            <a:solidFill>
              <a:srgbClr val="FFFFFF">
                <a:alpha val="5000"/>
              </a:srgbClr>
            </a:solidFill>
            <a:prstDash val="solid"/>
            <a:headEnd type="none" w="med" len="med"/>
            <a:tailEnd type="none" w="med" len="med"/>
          </a:ln>
          <a:effectLst/>
        </p:spPr>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defRPr/>
            </a:pPr>
            <a:endParaRPr lang="en-US" sz="14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389436" y="2225502"/>
            <a:ext cx="8363938" cy="692497"/>
          </a:xfrm>
        </p:spPr>
        <p:txBody>
          <a:bodyPr anchor="ctr" anchorCtr="0"/>
          <a:lstStyle>
            <a:lvl1pPr>
              <a:defRPr sz="5000" spc="-225" baseline="0">
                <a:solidFill>
                  <a:schemeClr val="bg1">
                    <a:alpha val="99000"/>
                  </a:schemeClr>
                </a:solidFill>
              </a:defRPr>
            </a:lvl1pPr>
          </a:lstStyle>
          <a:p>
            <a:r>
              <a:rPr lang="en-US" dirty="0" smtClean="0"/>
              <a:t>Click to edit title style</a:t>
            </a:r>
            <a:endParaRPr lang="en-US" dirty="0"/>
          </a:p>
        </p:txBody>
      </p:sp>
    </p:spTree>
    <p:extLst>
      <p:ext uri="{BB962C8B-B14F-4D97-AF65-F5344CB8AC3E}">
        <p14:creationId xmlns:p14="http://schemas.microsoft.com/office/powerpoint/2010/main" val="430952200"/>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ag_Lin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287827"/>
            <a:ext cx="8363938" cy="567848"/>
          </a:xfrm>
        </p:spPr>
        <p:txBody>
          <a:bodyPr anchor="ctr" anchorCtr="0"/>
          <a:lstStyle>
            <a:lvl1pPr>
              <a:defRPr sz="4100" spc="-225" baseline="0">
                <a:solidFill>
                  <a:schemeClr val="bg1">
                    <a:alpha val="99000"/>
                  </a:schemeClr>
                </a:solidFill>
              </a:defRPr>
            </a:lvl1pPr>
          </a:lstStyle>
          <a:p>
            <a:r>
              <a:rPr lang="en-US" dirty="0" smtClean="0"/>
              <a:t>Click to edit title style</a:t>
            </a:r>
            <a:endParaRPr lang="en-US" dirty="0"/>
          </a:p>
        </p:txBody>
      </p:sp>
    </p:spTree>
    <p:extLst>
      <p:ext uri="{BB962C8B-B14F-4D97-AF65-F5344CB8AC3E}">
        <p14:creationId xmlns:p14="http://schemas.microsoft.com/office/powerpoint/2010/main" val="762263784"/>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21" name="Teardrop 20"/>
          <p:cNvSpPr/>
          <p:nvPr/>
        </p:nvSpPr>
        <p:spPr bwMode="auto">
          <a:xfrm>
            <a:off x="7387908" y="-120405"/>
            <a:ext cx="1371957" cy="1371600"/>
          </a:xfrm>
          <a:prstGeom prst="teardrop">
            <a:avLst/>
          </a:prstGeom>
          <a:noFill/>
          <a:ln w="28575" cap="flat" cmpd="sng" algn="ctr">
            <a:solidFill>
              <a:srgbClr val="FFFFFF">
                <a:alpha val="10000"/>
              </a:srgbClr>
            </a:solidFill>
            <a:prstDash val="solid"/>
            <a:headEnd type="none" w="med" len="med"/>
            <a:tailEnd type="none" w="med" len="med"/>
          </a:ln>
          <a:effectLst/>
        </p:spPr>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defRPr/>
            </a:pPr>
            <a:endParaRPr lang="en-US" sz="14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 name="Teardrop 21"/>
          <p:cNvSpPr/>
          <p:nvPr/>
        </p:nvSpPr>
        <p:spPr bwMode="auto">
          <a:xfrm>
            <a:off x="6948699" y="973932"/>
            <a:ext cx="878416" cy="878187"/>
          </a:xfrm>
          <a:prstGeom prst="teardrop">
            <a:avLst/>
          </a:prstGeom>
          <a:noFill/>
          <a:ln w="57150" cap="flat" cmpd="sng" algn="ctr">
            <a:solidFill>
              <a:srgbClr val="FFFFFF">
                <a:alpha val="2000"/>
              </a:srgbClr>
            </a:solidFill>
            <a:prstDash val="solid"/>
            <a:headEnd type="none" w="med" len="med"/>
            <a:tailEnd type="none" w="med" len="med"/>
          </a:ln>
          <a:effectLst/>
        </p:spPr>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defRPr/>
            </a:pPr>
            <a:endParaRPr lang="en-US" sz="14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 name="Teardrop 22"/>
          <p:cNvSpPr/>
          <p:nvPr/>
        </p:nvSpPr>
        <p:spPr bwMode="auto">
          <a:xfrm>
            <a:off x="6948700" y="-120405"/>
            <a:ext cx="656428" cy="656258"/>
          </a:xfrm>
          <a:prstGeom prst="teardrop">
            <a:avLst/>
          </a:prstGeom>
          <a:noFill/>
          <a:ln w="57150" cap="flat" cmpd="sng" algn="ctr">
            <a:solidFill>
              <a:srgbClr val="FFFFFF">
                <a:alpha val="5000"/>
              </a:srgbClr>
            </a:solidFill>
            <a:prstDash val="solid"/>
            <a:headEnd type="none" w="med" len="med"/>
            <a:tailEnd type="none" w="med" len="med"/>
          </a:ln>
          <a:effectLst/>
        </p:spPr>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defRPr/>
            </a:pPr>
            <a:endParaRPr lang="en-US" sz="14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4" name="Teardrop 23"/>
          <p:cNvSpPr/>
          <p:nvPr/>
        </p:nvSpPr>
        <p:spPr bwMode="auto">
          <a:xfrm>
            <a:off x="6165936" y="1067295"/>
            <a:ext cx="499204" cy="499074"/>
          </a:xfrm>
          <a:prstGeom prst="teardrop">
            <a:avLst/>
          </a:prstGeom>
          <a:noFill/>
          <a:ln w="28575" cap="flat" cmpd="sng" algn="ctr">
            <a:solidFill>
              <a:srgbClr val="FFFFFF">
                <a:alpha val="5000"/>
              </a:srgbClr>
            </a:solidFill>
            <a:prstDash val="solid"/>
            <a:headEnd type="none" w="med" len="med"/>
            <a:tailEnd type="none" w="med" len="med"/>
          </a:ln>
          <a:effectLst/>
        </p:spPr>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defRPr/>
            </a:pPr>
            <a:endParaRPr lang="en-US" sz="14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5" name="Teardrop 24"/>
          <p:cNvSpPr/>
          <p:nvPr/>
        </p:nvSpPr>
        <p:spPr bwMode="auto">
          <a:xfrm>
            <a:off x="6948699" y="4315167"/>
            <a:ext cx="878416" cy="878187"/>
          </a:xfrm>
          <a:prstGeom prst="teardrop">
            <a:avLst/>
          </a:prstGeom>
          <a:noFill/>
          <a:ln w="76200" cap="flat" cmpd="sng" algn="ctr">
            <a:solidFill>
              <a:srgbClr val="FFFFFF">
                <a:alpha val="5000"/>
              </a:srgbClr>
            </a:solidFill>
            <a:prstDash val="solid"/>
            <a:headEnd type="none" w="med" len="med"/>
            <a:tailEnd type="none" w="med" len="med"/>
          </a:ln>
          <a:effectLst/>
        </p:spPr>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defRPr/>
            </a:pPr>
            <a:endParaRPr lang="en-US" sz="14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6" name="Teardrop 25"/>
          <p:cNvSpPr/>
          <p:nvPr/>
        </p:nvSpPr>
        <p:spPr bwMode="auto">
          <a:xfrm>
            <a:off x="7897923" y="3811063"/>
            <a:ext cx="580585" cy="580434"/>
          </a:xfrm>
          <a:prstGeom prst="teardrop">
            <a:avLst/>
          </a:prstGeom>
          <a:noFill/>
          <a:ln w="19050" cap="flat" cmpd="sng" algn="ctr">
            <a:solidFill>
              <a:srgbClr val="FFFFFF">
                <a:alpha val="5000"/>
              </a:srgbClr>
            </a:solidFill>
            <a:prstDash val="solid"/>
            <a:headEnd type="none" w="med" len="med"/>
            <a:tailEnd type="none" w="med" len="med"/>
          </a:ln>
          <a:effectLst/>
        </p:spPr>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defRPr/>
            </a:pPr>
            <a:endParaRPr lang="en-US" sz="14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7" name="Teardrop 26"/>
          <p:cNvSpPr/>
          <p:nvPr/>
        </p:nvSpPr>
        <p:spPr bwMode="auto">
          <a:xfrm>
            <a:off x="8414552" y="4207718"/>
            <a:ext cx="237596" cy="237534"/>
          </a:xfrm>
          <a:prstGeom prst="teardrop">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defRPr/>
            </a:pPr>
            <a:endParaRPr lang="en-US" sz="14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8" name="Teardrop 27"/>
          <p:cNvSpPr/>
          <p:nvPr/>
        </p:nvSpPr>
        <p:spPr bwMode="auto">
          <a:xfrm>
            <a:off x="7969237" y="4754260"/>
            <a:ext cx="1771426" cy="1770965"/>
          </a:xfrm>
          <a:prstGeom prst="teardrop">
            <a:avLst/>
          </a:prstGeom>
          <a:noFill/>
          <a:ln w="57150" cap="flat" cmpd="sng" algn="ctr">
            <a:solidFill>
              <a:srgbClr val="FFFFFF">
                <a:alpha val="10000"/>
              </a:srgbClr>
            </a:solidFill>
            <a:prstDash val="solid"/>
            <a:headEnd type="none" w="med" len="med"/>
            <a:tailEnd type="none" w="med" len="med"/>
          </a:ln>
          <a:effectLst/>
        </p:spPr>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defRPr/>
            </a:pPr>
            <a:endParaRPr lang="en-US" sz="14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9" name="Teardrop 28"/>
          <p:cNvSpPr/>
          <p:nvPr/>
        </p:nvSpPr>
        <p:spPr bwMode="auto">
          <a:xfrm>
            <a:off x="511593" y="331582"/>
            <a:ext cx="941926" cy="941681"/>
          </a:xfrm>
          <a:prstGeom prst="teardrop">
            <a:avLst/>
          </a:prstGeom>
          <a:noFill/>
          <a:ln w="57150" cap="flat" cmpd="sng" algn="ctr">
            <a:solidFill>
              <a:srgbClr val="FFFFFF">
                <a:alpha val="5000"/>
              </a:srgbClr>
            </a:solidFill>
            <a:prstDash val="solid"/>
            <a:headEnd type="none" w="med" len="med"/>
            <a:tailEnd type="none" w="med" len="med"/>
          </a:ln>
          <a:effectLst/>
        </p:spPr>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defRPr/>
            </a:pPr>
            <a:endParaRPr lang="en-US" sz="14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Teardrop 29"/>
          <p:cNvSpPr/>
          <p:nvPr/>
        </p:nvSpPr>
        <p:spPr bwMode="auto">
          <a:xfrm>
            <a:off x="1400196" y="-120405"/>
            <a:ext cx="384993" cy="384893"/>
          </a:xfrm>
          <a:prstGeom prst="teardrop">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defRPr/>
            </a:pPr>
            <a:endParaRPr lang="en-US" sz="14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Teardrop 30"/>
          <p:cNvSpPr/>
          <p:nvPr/>
        </p:nvSpPr>
        <p:spPr bwMode="auto">
          <a:xfrm>
            <a:off x="8814695" y="925813"/>
            <a:ext cx="183403" cy="183356"/>
          </a:xfrm>
          <a:prstGeom prst="teardrop">
            <a:avLst/>
          </a:prstGeom>
          <a:noFill/>
          <a:ln w="19050" cap="flat" cmpd="sng" algn="ctr">
            <a:solidFill>
              <a:srgbClr val="FFFFFF">
                <a:alpha val="10000"/>
              </a:srgbClr>
            </a:solidFill>
            <a:prstDash val="solid"/>
            <a:headEnd type="none" w="med" len="med"/>
            <a:tailEnd type="none" w="med" len="med"/>
          </a:ln>
          <a:effectLst/>
        </p:spPr>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defRPr/>
            </a:pPr>
            <a:endParaRPr lang="en-US" sz="14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2" name="Teardrop 31"/>
          <p:cNvSpPr/>
          <p:nvPr/>
        </p:nvSpPr>
        <p:spPr bwMode="auto">
          <a:xfrm>
            <a:off x="4369554" y="1438816"/>
            <a:ext cx="656428" cy="656258"/>
          </a:xfrm>
          <a:prstGeom prst="teardrop">
            <a:avLst/>
          </a:prstGeom>
          <a:noFill/>
          <a:ln w="9525" cap="flat" cmpd="sng" algn="ctr">
            <a:solidFill>
              <a:srgbClr val="FFFFFF">
                <a:alpha val="5000"/>
              </a:srgbClr>
            </a:solidFill>
            <a:prstDash val="solid"/>
            <a:headEnd type="none" w="med" len="med"/>
            <a:tailEnd type="none" w="med" len="med"/>
          </a:ln>
          <a:effectLst/>
        </p:spPr>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defRPr/>
            </a:pPr>
            <a:endParaRPr lang="en-US" sz="14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3" name="Teardrop 32"/>
          <p:cNvSpPr/>
          <p:nvPr/>
        </p:nvSpPr>
        <p:spPr bwMode="auto">
          <a:xfrm>
            <a:off x="3731060" y="4057711"/>
            <a:ext cx="452671" cy="452553"/>
          </a:xfrm>
          <a:prstGeom prst="teardrop">
            <a:avLst/>
          </a:prstGeom>
          <a:noFill/>
          <a:ln w="38100" cap="flat" cmpd="sng" algn="ctr">
            <a:solidFill>
              <a:srgbClr val="FFFFFF">
                <a:alpha val="5000"/>
              </a:srgbClr>
            </a:solidFill>
            <a:prstDash val="solid"/>
            <a:headEnd type="none" w="med" len="med"/>
            <a:tailEnd type="none" w="med" len="med"/>
          </a:ln>
          <a:effectLst/>
        </p:spPr>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defRPr/>
            </a:pPr>
            <a:endParaRPr lang="en-US" sz="14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4" name="Teardrop 33"/>
          <p:cNvSpPr/>
          <p:nvPr/>
        </p:nvSpPr>
        <p:spPr bwMode="auto">
          <a:xfrm>
            <a:off x="4223174" y="3511406"/>
            <a:ext cx="772782" cy="772581"/>
          </a:xfrm>
          <a:prstGeom prst="teardrop">
            <a:avLst/>
          </a:prstGeom>
          <a:noFill/>
          <a:ln w="57150" cap="flat" cmpd="sng" algn="ctr">
            <a:solidFill>
              <a:srgbClr val="FFFFFF">
                <a:alpha val="5000"/>
              </a:srgbClr>
            </a:solidFill>
            <a:prstDash val="solid"/>
            <a:headEnd type="none" w="med" len="med"/>
            <a:tailEnd type="none" w="med" len="med"/>
          </a:ln>
          <a:effectLst/>
        </p:spPr>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defRPr/>
            </a:pPr>
            <a:endParaRPr lang="en-US" sz="14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2104383" y="3257550"/>
            <a:ext cx="6306000" cy="346249"/>
          </a:xfrm>
        </p:spPr>
        <p:txBody>
          <a:bodyPr>
            <a:noAutofit/>
          </a:bodyPr>
          <a:lstStyle>
            <a:lvl1pPr marL="0" indent="0" algn="l">
              <a:lnSpc>
                <a:spcPct val="90000"/>
              </a:lnSpc>
              <a:spcBef>
                <a:spcPts val="0"/>
              </a:spcBef>
              <a:buNone/>
              <a:defRPr lang="en-US" sz="2700" kern="1200" spc="-53" baseline="0" dirty="0">
                <a:solidFill>
                  <a:schemeClr val="bg1">
                    <a:alpha val="99000"/>
                  </a:schemeClr>
                </a:solidFill>
                <a:latin typeface="+mj-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pPr marL="0" marR="0" lvl="0" indent="0" algn="l" defTabSz="685864"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32425" y="2054759"/>
            <a:ext cx="7683914"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0" b="0" kern="1200" cap="none" spc="-300" baseline="0" dirty="0" smtClean="0">
                <a:ln w="3175">
                  <a:noFill/>
                </a:ln>
                <a:solidFill>
                  <a:schemeClr val="accent3">
                    <a:lumMod val="20000"/>
                    <a:lumOff val="80000"/>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2104383" y="1425179"/>
            <a:ext cx="6306001" cy="685572"/>
          </a:xfrm>
        </p:spPr>
        <p:txBody>
          <a:bodyPr wrap="square" anchor="b">
            <a:noAutofit/>
          </a:bodyPr>
          <a:lstStyle>
            <a:lvl1pPr marL="0" indent="0">
              <a:buNone/>
              <a:defRPr sz="5000" spc="-113">
                <a:solidFill>
                  <a:schemeClr val="bg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9906415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49"/>
            <a:ext cx="8363938" cy="3886201"/>
          </a:xfrm>
          <a:prstGeom prst="rect">
            <a:avLst/>
          </a:prstGeom>
        </p:spPr>
        <p:txBody>
          <a:bodyPr/>
          <a:lstStyle>
            <a:lvl1pPr marL="0" indent="0">
              <a:spcBef>
                <a:spcPts val="1800"/>
              </a:spcBef>
              <a:buNone/>
              <a:defRPr sz="3000">
                <a:solidFill>
                  <a:schemeClr val="tx1">
                    <a:alpha val="99000"/>
                  </a:schemeClr>
                </a:solidFill>
                <a:latin typeface="+mn-lt"/>
              </a:defRPr>
            </a:lvl1pPr>
            <a:lvl2pPr marL="0" indent="0">
              <a:buNone/>
              <a:defRPr sz="1500">
                <a:solidFill>
                  <a:schemeClr val="tx1">
                    <a:alpha val="99000"/>
                  </a:schemeClr>
                </a:solidFill>
                <a:latin typeface="+mn-lt"/>
              </a:defRPr>
            </a:lvl2pPr>
            <a:lvl3pPr marL="173854" indent="0">
              <a:buNone/>
              <a:defRPr sz="1500">
                <a:solidFill>
                  <a:schemeClr val="tx1">
                    <a:alpha val="99000"/>
                  </a:schemeClr>
                </a:solidFill>
                <a:latin typeface="+mn-lt"/>
              </a:defRPr>
            </a:lvl3pPr>
            <a:lvl4pPr marL="342946" indent="0">
              <a:buNone/>
              <a:defRPr sz="1500">
                <a:solidFill>
                  <a:schemeClr val="tx1">
                    <a:alpha val="99000"/>
                  </a:schemeClr>
                </a:solidFill>
                <a:latin typeface="+mn-lt"/>
              </a:defRPr>
            </a:lvl4pPr>
            <a:lvl5pPr marL="520373" indent="0">
              <a:buNone/>
              <a:defRPr sz="1500">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20195357"/>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49"/>
            <a:ext cx="8363938" cy="1481945"/>
          </a:xfrm>
          <a:prstGeom prst="rect">
            <a:avLst/>
          </a:prstGeom>
        </p:spPr>
        <p:txBody>
          <a:bodyPr/>
          <a:lstStyle>
            <a:lvl1pPr marL="0" indent="0">
              <a:spcBef>
                <a:spcPts val="1800"/>
              </a:spcBef>
              <a:buNone/>
              <a:defRPr sz="3000">
                <a:gradFill>
                  <a:gsLst>
                    <a:gs pos="100000">
                      <a:schemeClr val="tx1"/>
                    </a:gs>
                    <a:gs pos="0">
                      <a:schemeClr val="tx1"/>
                    </a:gs>
                  </a:gsLst>
                  <a:lin ang="5400000" scaled="0"/>
                </a:gradFill>
                <a:latin typeface="+mn-lt"/>
              </a:defRPr>
            </a:lvl1pPr>
            <a:lvl2pPr marL="0" indent="0">
              <a:buNone/>
              <a:defRPr sz="1500">
                <a:gradFill>
                  <a:gsLst>
                    <a:gs pos="100000">
                      <a:schemeClr val="tx1"/>
                    </a:gs>
                    <a:gs pos="0">
                      <a:schemeClr val="tx1"/>
                    </a:gs>
                  </a:gsLst>
                  <a:lin ang="5400000" scaled="0"/>
                </a:gradFill>
                <a:latin typeface="+mn-lt"/>
              </a:defRPr>
            </a:lvl2pPr>
            <a:lvl3pPr marL="173854" indent="0">
              <a:buNone/>
              <a:defRPr sz="1500">
                <a:gradFill>
                  <a:gsLst>
                    <a:gs pos="100000">
                      <a:schemeClr val="tx1"/>
                    </a:gs>
                    <a:gs pos="0">
                      <a:schemeClr val="tx1"/>
                    </a:gs>
                  </a:gsLst>
                  <a:lin ang="5400000" scaled="0"/>
                </a:gradFill>
                <a:latin typeface="+mn-lt"/>
              </a:defRPr>
            </a:lvl3pPr>
            <a:lvl4pPr marL="342946" indent="0">
              <a:buNone/>
              <a:defRPr sz="1500">
                <a:gradFill>
                  <a:gsLst>
                    <a:gs pos="100000">
                      <a:schemeClr val="tx1"/>
                    </a:gs>
                    <a:gs pos="0">
                      <a:schemeClr val="tx1"/>
                    </a:gs>
                  </a:gsLst>
                  <a:lin ang="5400000" scaled="0"/>
                </a:gradFill>
                <a:latin typeface="+mn-lt"/>
              </a:defRPr>
            </a:lvl4pPr>
            <a:lvl5pPr marL="520373" indent="0">
              <a:buNone/>
              <a:defRPr sz="1500">
                <a:gradFill>
                  <a:gsLst>
                    <a:gs pos="100000">
                      <a:schemeClr val="tx1"/>
                    </a:gs>
                    <a:gs pos="0">
                      <a:schemeClr val="tx1"/>
                    </a:gs>
                  </a:gsLst>
                  <a:lin ang="5400000" scaled="0"/>
                </a:gra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157006768"/>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085850"/>
            <a:ext cx="4047274" cy="3886200"/>
          </a:xfrm>
        </p:spPr>
        <p:txBody>
          <a:bodyPr/>
          <a:lstStyle>
            <a:lvl1pPr marL="0" indent="0">
              <a:spcBef>
                <a:spcPts val="900"/>
              </a:spcBef>
              <a:buNone/>
              <a:defRPr sz="3000">
                <a:gradFill>
                  <a:gsLst>
                    <a:gs pos="1000">
                      <a:schemeClr val="tx1"/>
                    </a:gs>
                    <a:gs pos="98000">
                      <a:schemeClr val="tx1"/>
                    </a:gs>
                  </a:gsLst>
                  <a:lin ang="5400000" scaled="0"/>
                </a:gradFill>
                <a:latin typeface="+mn-lt"/>
              </a:defRPr>
            </a:lvl1pPr>
            <a:lvl2pPr marL="0" indent="0">
              <a:buNone/>
              <a:defRPr sz="1500">
                <a:latin typeface="+mn-lt"/>
              </a:defRPr>
            </a:lvl2pPr>
            <a:lvl3pPr marL="175046" indent="0">
              <a:buNone/>
              <a:defRPr sz="1500">
                <a:latin typeface="+mn-lt"/>
              </a:defRPr>
            </a:lvl3pPr>
            <a:lvl4pPr marL="342946" indent="0">
              <a:buNone/>
              <a:defRPr sz="1500">
                <a:latin typeface="+mn-lt"/>
              </a:defRPr>
            </a:lvl4pPr>
            <a:lvl5pPr marL="520373" indent="0">
              <a:buNone/>
              <a:defRPr sz="15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4709672" y="1085850"/>
            <a:ext cx="4047274" cy="3886200"/>
          </a:xfrm>
        </p:spPr>
        <p:txBody>
          <a:bodyPr/>
          <a:lstStyle>
            <a:lvl1pPr marL="0" indent="0">
              <a:spcBef>
                <a:spcPts val="900"/>
              </a:spcBef>
              <a:buNone/>
              <a:defRPr lang="en-US" sz="3000" kern="1200" spc="-53" baseline="0" dirty="0" smtClean="0">
                <a:gradFill>
                  <a:gsLst>
                    <a:gs pos="1000">
                      <a:schemeClr val="tx1"/>
                    </a:gs>
                    <a:gs pos="98000">
                      <a:schemeClr val="tx1"/>
                    </a:gs>
                  </a:gsLst>
                  <a:lin ang="5400000" scaled="0"/>
                </a:gradFill>
                <a:latin typeface="+mn-lt"/>
                <a:ea typeface="+mn-ea"/>
                <a:cs typeface="+mn-cs"/>
              </a:defRPr>
            </a:lvl1pPr>
            <a:lvl2pPr marL="2382" marR="0" indent="0" algn="l" defTabSz="685864"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2pPr>
            <a:lvl3pPr marL="175046" marR="0" indent="0" algn="l" defTabSz="685864"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3pPr>
            <a:lvl4pPr marL="345327" marR="0" indent="0" algn="l" defTabSz="685864"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4pPr>
            <a:lvl5pPr marL="515610" marR="0" indent="0" algn="l" defTabSz="685864"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tx1"/>
                    </a:gs>
                    <a:gs pos="100000">
                      <a:schemeClr val="tx1"/>
                    </a:gs>
                  </a:gsLst>
                  <a:lin ang="5400000" scaled="0"/>
                </a:gradFill>
                <a:latin typeface="+mn-lt"/>
                <a:ea typeface="+mn-ea"/>
                <a:cs typeface="+mn-cs"/>
              </a:defRPr>
            </a:lvl5pPr>
          </a:lstStyle>
          <a:p>
            <a:pPr marL="0" marR="0" lvl="0" indent="0" algn="l" defTabSz="685864"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685864"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685864"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685864"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685864"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18613365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Rectangle 2"/>
          <p:cNvSpPr/>
          <p:nvPr userDrawn="1"/>
        </p:nvSpPr>
        <p:spPr>
          <a:xfrm>
            <a:off x="1" y="4925504"/>
            <a:ext cx="1262934" cy="196208"/>
          </a:xfrm>
          <a:prstGeom prst="rect">
            <a:avLst/>
          </a:prstGeom>
        </p:spPr>
        <p:txBody>
          <a:bodyPr wrap="none" lIns="68589" tIns="34295" rIns="68589" bIns="34295">
            <a:spAutoFit/>
          </a:bodyPr>
          <a:lstStyle/>
          <a:p>
            <a:pPr defTabSz="685864"/>
            <a:r>
              <a:rPr lang="en-US" sz="800" dirty="0" smtClean="0">
                <a:gradFill>
                  <a:gsLst>
                    <a:gs pos="0">
                      <a:srgbClr val="000000"/>
                    </a:gs>
                    <a:gs pos="86000">
                      <a:srgbClr val="000000"/>
                    </a:gs>
                  </a:gsLst>
                  <a:lin ang="5400000" scaled="0"/>
                </a:gradFill>
                <a:ea typeface="Segoe UI" pitchFamily="34" charset="0"/>
                <a:cs typeface="Segoe UI" pitchFamily="34" charset="0"/>
              </a:rPr>
              <a:t>www.buildwindows.com</a:t>
            </a:r>
            <a:endParaRPr lang="en-US" sz="800" dirty="0">
              <a:gradFill>
                <a:gsLst>
                  <a:gs pos="0">
                    <a:srgbClr val="000000"/>
                  </a:gs>
                  <a:gs pos="86000">
                    <a:srgbClr val="000000"/>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74446724"/>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105068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3_text_box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9" name="Text Placeholder 8"/>
          <p:cNvSpPr>
            <a:spLocks noGrp="1"/>
          </p:cNvSpPr>
          <p:nvPr>
            <p:ph type="body" sz="quarter" idx="10"/>
          </p:nvPr>
        </p:nvSpPr>
        <p:spPr>
          <a:xfrm>
            <a:off x="3568090" y="1894932"/>
            <a:ext cx="2003058" cy="68580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68589" tIns="34295" rIns="34295" bIns="68589" numCol="1" spcCol="0" rtlCol="0" fromWordArt="0" anchor="b" anchorCtr="0" forceAA="0" compatLnSpc="1">
            <a:prstTxWarp prst="textNoShape">
              <a:avLst/>
            </a:prstTxWarp>
            <a:normAutofit/>
          </a:bodyPr>
          <a:lstStyle>
            <a:lvl1pPr marL="0" indent="0">
              <a:buNone/>
              <a:defRPr lang="en-US" sz="1800" smtClean="0">
                <a:solidFill>
                  <a:schemeClr val="bg1">
                    <a:alpha val="99000"/>
                  </a:schemeClr>
                </a:solidFill>
                <a:ea typeface="Segoe UI" pitchFamily="34" charset="0"/>
                <a:cs typeface="Segoe UI" pitchFamily="34" charset="0"/>
              </a:defRPr>
            </a:lvl1pPr>
            <a:lvl2pPr>
              <a:defRPr lang="en-US" sz="1400" smtClean="0">
                <a:solidFill>
                  <a:schemeClr val="lt1"/>
                </a:solidFill>
              </a:defRPr>
            </a:lvl2pPr>
            <a:lvl3pPr>
              <a:defRPr lang="en-US" sz="1400" smtClean="0">
                <a:solidFill>
                  <a:schemeClr val="lt1"/>
                </a:solidFill>
              </a:defRPr>
            </a:lvl3pPr>
            <a:lvl4pPr>
              <a:defRPr lang="en-US" sz="1400" smtClean="0">
                <a:solidFill>
                  <a:schemeClr val="lt1"/>
                </a:solidFill>
              </a:defRPr>
            </a:lvl4pPr>
            <a:lvl5pPr>
              <a:defRPr lang="en-US" sz="1400">
                <a:solidFill>
                  <a:schemeClr val="lt1"/>
                </a:solidFill>
              </a:defRPr>
            </a:lvl5pPr>
          </a:lstStyle>
          <a:p>
            <a:pPr marL="0" marR="0" lvl="0" indent="0" defTabSz="685666"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smtClean="0">
                <a:ln>
                  <a:noFill/>
                </a:ln>
                <a:solidFill>
                  <a:srgbClr val="FFFFFF">
                    <a:alpha val="99000"/>
                  </a:srgbClr>
                </a:solidFill>
                <a:effectLst/>
                <a:uLnTx/>
                <a:uFillTx/>
                <a:latin typeface="Segoe UI"/>
                <a:ea typeface="Segoe UI" pitchFamily="34" charset="0"/>
                <a:cs typeface="Segoe UI" pitchFamily="34" charset="0"/>
              </a:rPr>
              <a:t>Click to edit Master text styles</a:t>
            </a:r>
          </a:p>
        </p:txBody>
      </p:sp>
      <p:sp>
        <p:nvSpPr>
          <p:cNvPr id="10" name="Text Placeholder 8"/>
          <p:cNvSpPr>
            <a:spLocks noGrp="1"/>
          </p:cNvSpPr>
          <p:nvPr>
            <p:ph type="body" sz="quarter" idx="12"/>
          </p:nvPr>
        </p:nvSpPr>
        <p:spPr>
          <a:xfrm>
            <a:off x="3568090" y="2580732"/>
            <a:ext cx="2003058" cy="1145286"/>
          </a:xfrm>
          <a:prstGeom prst="rect">
            <a:avLst/>
          </a:prstGeom>
          <a:solidFill>
            <a:srgbClr val="C7C7C7"/>
          </a:solidFill>
          <a:ln w="9525" cap="flat" cmpd="sng" algn="ctr">
            <a:noFill/>
            <a:prstDash val="solid"/>
            <a:headEnd type="none" w="med" len="med"/>
            <a:tailEnd type="none" w="med" len="med"/>
          </a:ln>
          <a:effectLst/>
        </p:spPr>
        <p:txBody>
          <a:bodyPr rot="0" spcFirstLastPara="0" vertOverflow="overflow" horzOverflow="overflow" vert="horz" wrap="square" lIns="68589" tIns="68589" rIns="34295" bIns="68589" numCol="1" spcCol="0" rtlCol="0" fromWordArt="0" anchor="t" anchorCtr="0" forceAA="0" compatLnSpc="1">
            <a:prstTxWarp prst="textNoShape">
              <a:avLst/>
            </a:prstTxWarp>
            <a:normAutofit/>
          </a:bodyPr>
          <a:lstStyle>
            <a:lvl1pPr marL="0" indent="0">
              <a:buNone/>
              <a:defRPr lang="en-US" sz="1200" dirty="0" smtClean="0">
                <a:solidFill>
                  <a:schemeClr val="tx1">
                    <a:lumMod val="85000"/>
                    <a:lumOff val="15000"/>
                    <a:alpha val="99000"/>
                  </a:schemeClr>
                </a:solidFill>
              </a:defRPr>
            </a:lvl1pPr>
          </a:lstStyle>
          <a:p>
            <a:pPr marL="0" marR="0" lvl="0" indent="0" defTabSz="685891" eaLnBrk="1" fontAlgn="auto" latinLnBrk="0" hangingPunct="1">
              <a:lnSpc>
                <a:spcPct val="100000"/>
              </a:lnSpc>
              <a:spcBef>
                <a:spcPts val="900"/>
              </a:spcBef>
              <a:spcAft>
                <a:spcPts val="0"/>
              </a:spcAft>
              <a:buClrTx/>
              <a:buSzTx/>
              <a:buFontTx/>
              <a:buNone/>
              <a:tabLst/>
              <a:defRPr/>
            </a:pPr>
            <a:r>
              <a:rPr kumimoji="0" lang="en-US" sz="1200" b="0" i="0" u="none" strike="noStrike" kern="0" cap="none" spc="0" normalizeH="0" baseline="0" noProof="0" smtClean="0">
                <a:ln>
                  <a:noFill/>
                </a:ln>
                <a:solidFill>
                  <a:srgbClr val="0072C6">
                    <a:lumMod val="50000"/>
                    <a:alpha val="99000"/>
                  </a:srgbClr>
                </a:solidFill>
                <a:effectLst/>
                <a:uLnTx/>
                <a:uFillTx/>
                <a:latin typeface="Segoe UI"/>
                <a:ea typeface="+mn-ea"/>
                <a:cs typeface="+mn-cs"/>
              </a:rPr>
              <a:t>Click to edit Master text styles</a:t>
            </a:r>
          </a:p>
        </p:txBody>
      </p:sp>
      <p:sp>
        <p:nvSpPr>
          <p:cNvPr id="11" name="Text Placeholder 8"/>
          <p:cNvSpPr>
            <a:spLocks noGrp="1"/>
          </p:cNvSpPr>
          <p:nvPr>
            <p:ph type="body" sz="quarter" idx="13"/>
          </p:nvPr>
        </p:nvSpPr>
        <p:spPr>
          <a:xfrm>
            <a:off x="5651519" y="1894932"/>
            <a:ext cx="2003058" cy="68580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68589" tIns="34295" rIns="34295" bIns="68589" numCol="1" spcCol="0" rtlCol="0" fromWordArt="0" anchor="b" anchorCtr="0" forceAA="0" compatLnSpc="1">
            <a:prstTxWarp prst="textNoShape">
              <a:avLst/>
            </a:prstTxWarp>
            <a:normAutofit/>
          </a:bodyPr>
          <a:lstStyle>
            <a:lvl1pPr marL="0" indent="0">
              <a:buNone/>
              <a:defRPr lang="en-US" sz="1800" smtClean="0">
                <a:solidFill>
                  <a:schemeClr val="bg1">
                    <a:alpha val="99000"/>
                  </a:schemeClr>
                </a:solidFill>
                <a:ea typeface="Segoe UI" pitchFamily="34" charset="0"/>
                <a:cs typeface="Segoe UI" pitchFamily="34" charset="0"/>
              </a:defRPr>
            </a:lvl1pPr>
            <a:lvl2pPr>
              <a:defRPr lang="en-US" sz="1400" smtClean="0">
                <a:solidFill>
                  <a:schemeClr val="lt1"/>
                </a:solidFill>
              </a:defRPr>
            </a:lvl2pPr>
            <a:lvl3pPr>
              <a:defRPr lang="en-US" sz="1400" smtClean="0">
                <a:solidFill>
                  <a:schemeClr val="lt1"/>
                </a:solidFill>
              </a:defRPr>
            </a:lvl3pPr>
            <a:lvl4pPr>
              <a:defRPr lang="en-US" sz="1400" smtClean="0">
                <a:solidFill>
                  <a:schemeClr val="lt1"/>
                </a:solidFill>
              </a:defRPr>
            </a:lvl4pPr>
            <a:lvl5pPr>
              <a:defRPr lang="en-US" sz="1400">
                <a:solidFill>
                  <a:schemeClr val="lt1"/>
                </a:solidFill>
              </a:defRPr>
            </a:lvl5pPr>
          </a:lstStyle>
          <a:p>
            <a:pPr marL="0" marR="0" lvl="0" indent="0" defTabSz="685666"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smtClean="0">
                <a:ln>
                  <a:noFill/>
                </a:ln>
                <a:solidFill>
                  <a:srgbClr val="FFFFFF">
                    <a:alpha val="99000"/>
                  </a:srgbClr>
                </a:solidFill>
                <a:effectLst/>
                <a:uLnTx/>
                <a:uFillTx/>
                <a:latin typeface="Segoe UI"/>
                <a:ea typeface="Segoe UI" pitchFamily="34" charset="0"/>
                <a:cs typeface="Segoe UI" pitchFamily="34" charset="0"/>
              </a:rPr>
              <a:t>Click to edit Master text styles</a:t>
            </a:r>
          </a:p>
        </p:txBody>
      </p:sp>
      <p:sp>
        <p:nvSpPr>
          <p:cNvPr id="12" name="Text Placeholder 8"/>
          <p:cNvSpPr>
            <a:spLocks noGrp="1"/>
          </p:cNvSpPr>
          <p:nvPr>
            <p:ph type="body" sz="quarter" idx="14"/>
          </p:nvPr>
        </p:nvSpPr>
        <p:spPr>
          <a:xfrm>
            <a:off x="5651519" y="2580732"/>
            <a:ext cx="2003058" cy="1145286"/>
          </a:xfrm>
          <a:prstGeom prst="rect">
            <a:avLst/>
          </a:prstGeom>
          <a:solidFill>
            <a:srgbClr val="C7C7C7"/>
          </a:solidFill>
          <a:ln w="9525" cap="flat" cmpd="sng" algn="ctr">
            <a:noFill/>
            <a:prstDash val="solid"/>
            <a:headEnd type="none" w="med" len="med"/>
            <a:tailEnd type="none" w="med" len="med"/>
          </a:ln>
          <a:effectLst/>
        </p:spPr>
        <p:txBody>
          <a:bodyPr rot="0" spcFirstLastPara="0" vertOverflow="overflow" horzOverflow="overflow" vert="horz" wrap="square" lIns="68589" tIns="68589" rIns="34295" bIns="68589" numCol="1" spcCol="0" rtlCol="0" fromWordArt="0" anchor="t" anchorCtr="0" forceAA="0" compatLnSpc="1">
            <a:prstTxWarp prst="textNoShape">
              <a:avLst/>
            </a:prstTxWarp>
            <a:normAutofit/>
          </a:bodyPr>
          <a:lstStyle>
            <a:lvl1pPr marL="0" indent="0">
              <a:buNone/>
              <a:defRPr lang="en-US" sz="1200" dirty="0" smtClean="0">
                <a:solidFill>
                  <a:schemeClr val="tx1">
                    <a:lumMod val="85000"/>
                    <a:lumOff val="15000"/>
                    <a:alpha val="99000"/>
                  </a:schemeClr>
                </a:solidFill>
              </a:defRPr>
            </a:lvl1pPr>
          </a:lstStyle>
          <a:p>
            <a:pPr marL="0" marR="0" lvl="0" indent="0" defTabSz="685891" eaLnBrk="1" fontAlgn="auto" latinLnBrk="0" hangingPunct="1">
              <a:lnSpc>
                <a:spcPct val="100000"/>
              </a:lnSpc>
              <a:spcBef>
                <a:spcPts val="900"/>
              </a:spcBef>
              <a:spcAft>
                <a:spcPts val="0"/>
              </a:spcAft>
              <a:buClrTx/>
              <a:buSzTx/>
              <a:buFontTx/>
              <a:buNone/>
              <a:tabLst/>
              <a:defRPr/>
            </a:pPr>
            <a:r>
              <a:rPr kumimoji="0" lang="en-US" sz="1200" b="0" i="0" u="none" strike="noStrike" kern="0" cap="none" spc="0" normalizeH="0" baseline="0" noProof="0" smtClean="0">
                <a:ln>
                  <a:noFill/>
                </a:ln>
                <a:solidFill>
                  <a:srgbClr val="0072C6">
                    <a:lumMod val="50000"/>
                    <a:alpha val="99000"/>
                  </a:srgbClr>
                </a:solidFill>
                <a:effectLst/>
                <a:uLnTx/>
                <a:uFillTx/>
                <a:latin typeface="Segoe UI"/>
                <a:ea typeface="+mn-ea"/>
                <a:cs typeface="+mn-cs"/>
              </a:rPr>
              <a:t>Click to edit Master text styles</a:t>
            </a:r>
          </a:p>
        </p:txBody>
      </p:sp>
      <p:sp>
        <p:nvSpPr>
          <p:cNvPr id="13" name="Text Placeholder 8"/>
          <p:cNvSpPr>
            <a:spLocks noGrp="1"/>
          </p:cNvSpPr>
          <p:nvPr>
            <p:ph type="body" sz="quarter" idx="15"/>
          </p:nvPr>
        </p:nvSpPr>
        <p:spPr>
          <a:xfrm>
            <a:off x="1486973" y="1894932"/>
            <a:ext cx="2003058" cy="68580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68589" tIns="34295" rIns="34295" bIns="68589" numCol="1" spcCol="0" rtlCol="0" fromWordArt="0" anchor="b" anchorCtr="0" forceAA="0" compatLnSpc="1">
            <a:prstTxWarp prst="textNoShape">
              <a:avLst/>
            </a:prstTxWarp>
            <a:normAutofit/>
          </a:bodyPr>
          <a:lstStyle>
            <a:lvl1pPr marL="0" indent="0">
              <a:buNone/>
              <a:defRPr lang="en-US" sz="1800" smtClean="0">
                <a:solidFill>
                  <a:schemeClr val="bg1">
                    <a:alpha val="99000"/>
                  </a:schemeClr>
                </a:solidFill>
                <a:ea typeface="Segoe UI" pitchFamily="34" charset="0"/>
                <a:cs typeface="Segoe UI" pitchFamily="34" charset="0"/>
              </a:defRPr>
            </a:lvl1pPr>
            <a:lvl2pPr>
              <a:defRPr lang="en-US" sz="1400" smtClean="0">
                <a:solidFill>
                  <a:schemeClr val="lt1"/>
                </a:solidFill>
              </a:defRPr>
            </a:lvl2pPr>
            <a:lvl3pPr>
              <a:defRPr lang="en-US" sz="1400" smtClean="0">
                <a:solidFill>
                  <a:schemeClr val="lt1"/>
                </a:solidFill>
              </a:defRPr>
            </a:lvl3pPr>
            <a:lvl4pPr>
              <a:defRPr lang="en-US" sz="1400" smtClean="0">
                <a:solidFill>
                  <a:schemeClr val="lt1"/>
                </a:solidFill>
              </a:defRPr>
            </a:lvl4pPr>
            <a:lvl5pPr>
              <a:defRPr lang="en-US" sz="1400">
                <a:solidFill>
                  <a:schemeClr val="lt1"/>
                </a:solidFill>
              </a:defRPr>
            </a:lvl5pPr>
          </a:lstStyle>
          <a:p>
            <a:pPr marL="0" marR="0" lvl="0" indent="0" defTabSz="685666"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smtClean="0">
                <a:ln>
                  <a:noFill/>
                </a:ln>
                <a:solidFill>
                  <a:srgbClr val="FFFFFF">
                    <a:alpha val="99000"/>
                  </a:srgbClr>
                </a:solidFill>
                <a:effectLst/>
                <a:uLnTx/>
                <a:uFillTx/>
                <a:latin typeface="Segoe UI"/>
                <a:ea typeface="Segoe UI" pitchFamily="34" charset="0"/>
                <a:cs typeface="Segoe UI" pitchFamily="34" charset="0"/>
              </a:rPr>
              <a:t>Click to edit Master text styles</a:t>
            </a:r>
          </a:p>
        </p:txBody>
      </p:sp>
      <p:sp>
        <p:nvSpPr>
          <p:cNvPr id="14" name="Text Placeholder 8"/>
          <p:cNvSpPr>
            <a:spLocks noGrp="1"/>
          </p:cNvSpPr>
          <p:nvPr>
            <p:ph type="body" sz="quarter" idx="16"/>
          </p:nvPr>
        </p:nvSpPr>
        <p:spPr>
          <a:xfrm>
            <a:off x="1486973" y="2580732"/>
            <a:ext cx="2003058" cy="1145286"/>
          </a:xfrm>
          <a:prstGeom prst="rect">
            <a:avLst/>
          </a:prstGeom>
          <a:solidFill>
            <a:srgbClr val="C7C7C7"/>
          </a:solidFill>
          <a:ln w="9525" cap="flat" cmpd="sng" algn="ctr">
            <a:noFill/>
            <a:prstDash val="solid"/>
            <a:headEnd type="none" w="med" len="med"/>
            <a:tailEnd type="none" w="med" len="med"/>
          </a:ln>
          <a:effectLst/>
        </p:spPr>
        <p:txBody>
          <a:bodyPr rot="0" spcFirstLastPara="0" vertOverflow="overflow" horzOverflow="overflow" vert="horz" wrap="square" lIns="68589" tIns="68589" rIns="34295" bIns="68589" numCol="1" spcCol="0" rtlCol="0" fromWordArt="0" anchor="t" anchorCtr="0" forceAA="0" compatLnSpc="1">
            <a:prstTxWarp prst="textNoShape">
              <a:avLst/>
            </a:prstTxWarp>
            <a:normAutofit/>
          </a:bodyPr>
          <a:lstStyle>
            <a:lvl1pPr marL="0" indent="0">
              <a:buNone/>
              <a:defRPr lang="en-US" sz="1200" dirty="0" smtClean="0">
                <a:solidFill>
                  <a:schemeClr val="tx1">
                    <a:lumMod val="85000"/>
                    <a:lumOff val="15000"/>
                    <a:alpha val="99000"/>
                  </a:schemeClr>
                </a:solidFill>
              </a:defRPr>
            </a:lvl1pPr>
          </a:lstStyle>
          <a:p>
            <a:pPr marL="0" marR="0" lvl="0" indent="0" defTabSz="685891" eaLnBrk="1" fontAlgn="auto" latinLnBrk="0" hangingPunct="1">
              <a:lnSpc>
                <a:spcPct val="100000"/>
              </a:lnSpc>
              <a:spcBef>
                <a:spcPts val="900"/>
              </a:spcBef>
              <a:spcAft>
                <a:spcPts val="0"/>
              </a:spcAft>
              <a:buClrTx/>
              <a:buSzTx/>
              <a:buFontTx/>
              <a:buNone/>
              <a:tabLst/>
              <a:defRPr/>
            </a:pPr>
            <a:r>
              <a:rPr kumimoji="0" lang="en-US" sz="1200" b="0" i="0" u="none" strike="noStrike" kern="0" cap="none" spc="0" normalizeH="0" baseline="0" noProof="0" smtClean="0">
                <a:ln>
                  <a:noFill/>
                </a:ln>
                <a:solidFill>
                  <a:srgbClr val="0072C6">
                    <a:lumMod val="50000"/>
                    <a:alpha val="99000"/>
                  </a:srgbClr>
                </a:solidFill>
                <a:effectLst/>
                <a:uLnTx/>
                <a:uFillTx/>
                <a:latin typeface="Segoe UI"/>
                <a:ea typeface="+mn-ea"/>
                <a:cs typeface="+mn-cs"/>
              </a:rPr>
              <a:t>Click to edit Master text styles</a:t>
            </a:r>
          </a:p>
        </p:txBody>
      </p:sp>
    </p:spTree>
    <p:extLst>
      <p:ext uri="{BB962C8B-B14F-4D97-AF65-F5344CB8AC3E}">
        <p14:creationId xmlns:p14="http://schemas.microsoft.com/office/powerpoint/2010/main" val="246352812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4_text_box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23" name="Text Placeholder 8"/>
          <p:cNvSpPr>
            <a:spLocks noGrp="1"/>
          </p:cNvSpPr>
          <p:nvPr>
            <p:ph type="body" sz="quarter" idx="10"/>
          </p:nvPr>
        </p:nvSpPr>
        <p:spPr>
          <a:xfrm>
            <a:off x="4607192" y="1046213"/>
            <a:ext cx="2003058" cy="68580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68589" tIns="34295" rIns="34295" bIns="68589" numCol="1" spcCol="0" rtlCol="0" fromWordArt="0" anchor="b" anchorCtr="0" forceAA="0" compatLnSpc="1">
            <a:prstTxWarp prst="textNoShape">
              <a:avLst/>
            </a:prstTxWarp>
            <a:normAutofit/>
          </a:bodyPr>
          <a:lstStyle>
            <a:lvl1pPr marL="0" indent="0">
              <a:buNone/>
              <a:defRPr lang="en-US" sz="1800" smtClean="0">
                <a:solidFill>
                  <a:schemeClr val="bg1">
                    <a:alpha val="99000"/>
                  </a:schemeClr>
                </a:solidFill>
                <a:ea typeface="Segoe UI" pitchFamily="34" charset="0"/>
                <a:cs typeface="Segoe UI" pitchFamily="34" charset="0"/>
              </a:defRPr>
            </a:lvl1pPr>
            <a:lvl2pPr>
              <a:defRPr lang="en-US" sz="1400" smtClean="0">
                <a:solidFill>
                  <a:schemeClr val="lt1"/>
                </a:solidFill>
              </a:defRPr>
            </a:lvl2pPr>
            <a:lvl3pPr>
              <a:defRPr lang="en-US" sz="1400" smtClean="0">
                <a:solidFill>
                  <a:schemeClr val="lt1"/>
                </a:solidFill>
              </a:defRPr>
            </a:lvl3pPr>
            <a:lvl4pPr>
              <a:defRPr lang="en-US" sz="1400" smtClean="0">
                <a:solidFill>
                  <a:schemeClr val="lt1"/>
                </a:solidFill>
              </a:defRPr>
            </a:lvl4pPr>
            <a:lvl5pPr>
              <a:defRPr lang="en-US" sz="1400">
                <a:solidFill>
                  <a:schemeClr val="lt1"/>
                </a:solidFill>
              </a:defRPr>
            </a:lvl5pPr>
          </a:lstStyle>
          <a:p>
            <a:pPr marL="0" marR="0" lvl="0" indent="0" defTabSz="685666"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smtClean="0">
                <a:ln>
                  <a:noFill/>
                </a:ln>
                <a:solidFill>
                  <a:srgbClr val="FFFFFF">
                    <a:alpha val="99000"/>
                  </a:srgbClr>
                </a:solidFill>
                <a:effectLst/>
                <a:uLnTx/>
                <a:uFillTx/>
                <a:latin typeface="Segoe UI"/>
                <a:ea typeface="Segoe UI" pitchFamily="34" charset="0"/>
                <a:cs typeface="Segoe UI" pitchFamily="34" charset="0"/>
              </a:rPr>
              <a:t>Click to edit Master text styles</a:t>
            </a:r>
          </a:p>
        </p:txBody>
      </p:sp>
      <p:sp>
        <p:nvSpPr>
          <p:cNvPr id="24" name="Text Placeholder 8"/>
          <p:cNvSpPr>
            <a:spLocks noGrp="1"/>
          </p:cNvSpPr>
          <p:nvPr>
            <p:ph type="body" sz="quarter" idx="12"/>
          </p:nvPr>
        </p:nvSpPr>
        <p:spPr>
          <a:xfrm>
            <a:off x="4607192" y="1732013"/>
            <a:ext cx="2003058" cy="1145286"/>
          </a:xfrm>
          <a:prstGeom prst="rect">
            <a:avLst/>
          </a:prstGeom>
          <a:solidFill>
            <a:srgbClr val="C7C7C7"/>
          </a:solidFill>
          <a:ln w="9525" cap="flat" cmpd="sng" algn="ctr">
            <a:noFill/>
            <a:prstDash val="solid"/>
            <a:headEnd type="none" w="med" len="med"/>
            <a:tailEnd type="none" w="med" len="med"/>
          </a:ln>
          <a:effectLst/>
        </p:spPr>
        <p:txBody>
          <a:bodyPr rot="0" spcFirstLastPara="0" vertOverflow="overflow" horzOverflow="overflow" vert="horz" wrap="square" lIns="68589" tIns="68589" rIns="34295" bIns="68589" numCol="1" spcCol="0" rtlCol="0" fromWordArt="0" anchor="t" anchorCtr="0" forceAA="0" compatLnSpc="1">
            <a:prstTxWarp prst="textNoShape">
              <a:avLst/>
            </a:prstTxWarp>
            <a:normAutofit/>
          </a:bodyPr>
          <a:lstStyle>
            <a:lvl1pPr marL="0" indent="0">
              <a:buNone/>
              <a:defRPr lang="en-US" sz="1200" dirty="0" smtClean="0">
                <a:solidFill>
                  <a:schemeClr val="tx1">
                    <a:lumMod val="75000"/>
                    <a:lumOff val="25000"/>
                    <a:alpha val="99000"/>
                  </a:schemeClr>
                </a:solidFill>
              </a:defRPr>
            </a:lvl1pPr>
          </a:lstStyle>
          <a:p>
            <a:pPr marL="0" marR="0" lvl="0" indent="0" defTabSz="685891" eaLnBrk="1" fontAlgn="auto" latinLnBrk="0" hangingPunct="1">
              <a:lnSpc>
                <a:spcPct val="100000"/>
              </a:lnSpc>
              <a:spcBef>
                <a:spcPts val="900"/>
              </a:spcBef>
              <a:spcAft>
                <a:spcPts val="0"/>
              </a:spcAft>
              <a:buClrTx/>
              <a:buSzTx/>
              <a:buFontTx/>
              <a:buNone/>
              <a:tabLst/>
              <a:defRPr/>
            </a:pPr>
            <a:r>
              <a:rPr kumimoji="0" lang="en-US" sz="1200" b="0" i="0" u="none" strike="noStrike" kern="0" cap="none" spc="0" normalizeH="0" baseline="0" noProof="0" smtClean="0">
                <a:ln>
                  <a:noFill/>
                </a:ln>
                <a:solidFill>
                  <a:srgbClr val="0072C6">
                    <a:lumMod val="50000"/>
                    <a:alpha val="99000"/>
                  </a:srgbClr>
                </a:solidFill>
                <a:effectLst/>
                <a:uLnTx/>
                <a:uFillTx/>
                <a:latin typeface="Segoe UI"/>
                <a:ea typeface="+mn-ea"/>
                <a:cs typeface="+mn-cs"/>
              </a:rPr>
              <a:t>Click to edit Master text styles</a:t>
            </a:r>
          </a:p>
        </p:txBody>
      </p:sp>
      <p:sp>
        <p:nvSpPr>
          <p:cNvPr id="25" name="Text Placeholder 8"/>
          <p:cNvSpPr>
            <a:spLocks noGrp="1"/>
          </p:cNvSpPr>
          <p:nvPr>
            <p:ph type="body" sz="quarter" idx="15"/>
          </p:nvPr>
        </p:nvSpPr>
        <p:spPr>
          <a:xfrm>
            <a:off x="2526076" y="1046213"/>
            <a:ext cx="2003058" cy="68580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68589" tIns="34295" rIns="34295" bIns="68589" numCol="1" spcCol="0" rtlCol="0" fromWordArt="0" anchor="b" anchorCtr="0" forceAA="0" compatLnSpc="1">
            <a:prstTxWarp prst="textNoShape">
              <a:avLst/>
            </a:prstTxWarp>
            <a:normAutofit/>
          </a:bodyPr>
          <a:lstStyle>
            <a:lvl1pPr marL="0" indent="0">
              <a:buNone/>
              <a:defRPr lang="en-US" sz="1800" smtClean="0">
                <a:solidFill>
                  <a:schemeClr val="bg1">
                    <a:alpha val="99000"/>
                  </a:schemeClr>
                </a:solidFill>
                <a:ea typeface="Segoe UI" pitchFamily="34" charset="0"/>
                <a:cs typeface="Segoe UI" pitchFamily="34" charset="0"/>
              </a:defRPr>
            </a:lvl1pPr>
            <a:lvl2pPr>
              <a:defRPr lang="en-US" sz="1400" smtClean="0">
                <a:solidFill>
                  <a:schemeClr val="lt1"/>
                </a:solidFill>
              </a:defRPr>
            </a:lvl2pPr>
            <a:lvl3pPr>
              <a:defRPr lang="en-US" sz="1400" smtClean="0">
                <a:solidFill>
                  <a:schemeClr val="lt1"/>
                </a:solidFill>
              </a:defRPr>
            </a:lvl3pPr>
            <a:lvl4pPr>
              <a:defRPr lang="en-US" sz="1400" smtClean="0">
                <a:solidFill>
                  <a:schemeClr val="lt1"/>
                </a:solidFill>
              </a:defRPr>
            </a:lvl4pPr>
            <a:lvl5pPr>
              <a:defRPr lang="en-US" sz="1400">
                <a:solidFill>
                  <a:schemeClr val="lt1"/>
                </a:solidFill>
              </a:defRPr>
            </a:lvl5pPr>
          </a:lstStyle>
          <a:p>
            <a:pPr marL="0" marR="0" lvl="0" indent="0" defTabSz="685666"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smtClean="0">
                <a:ln>
                  <a:noFill/>
                </a:ln>
                <a:solidFill>
                  <a:srgbClr val="FFFFFF">
                    <a:alpha val="99000"/>
                  </a:srgbClr>
                </a:solidFill>
                <a:effectLst/>
                <a:uLnTx/>
                <a:uFillTx/>
                <a:latin typeface="Segoe UI"/>
                <a:ea typeface="Segoe UI" pitchFamily="34" charset="0"/>
                <a:cs typeface="Segoe UI" pitchFamily="34" charset="0"/>
              </a:rPr>
              <a:t>Click to edit Master text styles</a:t>
            </a:r>
          </a:p>
        </p:txBody>
      </p:sp>
      <p:sp>
        <p:nvSpPr>
          <p:cNvPr id="26" name="Text Placeholder 8"/>
          <p:cNvSpPr>
            <a:spLocks noGrp="1"/>
          </p:cNvSpPr>
          <p:nvPr>
            <p:ph type="body" sz="quarter" idx="16"/>
          </p:nvPr>
        </p:nvSpPr>
        <p:spPr>
          <a:xfrm>
            <a:off x="2526076" y="1732013"/>
            <a:ext cx="2003058" cy="1145286"/>
          </a:xfrm>
          <a:prstGeom prst="rect">
            <a:avLst/>
          </a:prstGeom>
          <a:solidFill>
            <a:srgbClr val="C7C7C7"/>
          </a:solidFill>
          <a:ln w="9525" cap="flat" cmpd="sng" algn="ctr">
            <a:noFill/>
            <a:prstDash val="solid"/>
            <a:headEnd type="none" w="med" len="med"/>
            <a:tailEnd type="none" w="med" len="med"/>
          </a:ln>
          <a:effectLst/>
        </p:spPr>
        <p:txBody>
          <a:bodyPr rot="0" spcFirstLastPara="0" vertOverflow="overflow" horzOverflow="overflow" vert="horz" wrap="square" lIns="68589" tIns="68589" rIns="34295" bIns="68589" numCol="1" spcCol="0" rtlCol="0" fromWordArt="0" anchor="t" anchorCtr="0" forceAA="0" compatLnSpc="1">
            <a:prstTxWarp prst="textNoShape">
              <a:avLst/>
            </a:prstTxWarp>
            <a:normAutofit/>
          </a:bodyPr>
          <a:lstStyle>
            <a:lvl1pPr marL="0" indent="0">
              <a:buNone/>
              <a:defRPr lang="en-US" sz="1200" dirty="0" smtClean="0">
                <a:solidFill>
                  <a:schemeClr val="tx1">
                    <a:lumMod val="75000"/>
                    <a:lumOff val="25000"/>
                    <a:alpha val="99000"/>
                  </a:schemeClr>
                </a:solidFill>
              </a:defRPr>
            </a:lvl1pPr>
          </a:lstStyle>
          <a:p>
            <a:pPr marL="0" marR="0" lvl="0" indent="0" defTabSz="685891" eaLnBrk="1" fontAlgn="auto" latinLnBrk="0" hangingPunct="1">
              <a:lnSpc>
                <a:spcPct val="100000"/>
              </a:lnSpc>
              <a:spcBef>
                <a:spcPts val="900"/>
              </a:spcBef>
              <a:spcAft>
                <a:spcPts val="0"/>
              </a:spcAft>
              <a:buClrTx/>
              <a:buSzTx/>
              <a:buFontTx/>
              <a:buNone/>
              <a:tabLst/>
              <a:defRPr/>
            </a:pPr>
            <a:r>
              <a:rPr kumimoji="0" lang="en-US" sz="1200" b="0" i="0" u="none" strike="noStrike" kern="0" cap="none" spc="0" normalizeH="0" baseline="0" noProof="0" smtClean="0">
                <a:ln>
                  <a:noFill/>
                </a:ln>
                <a:solidFill>
                  <a:srgbClr val="0072C6">
                    <a:lumMod val="50000"/>
                    <a:alpha val="99000"/>
                  </a:srgbClr>
                </a:solidFill>
                <a:effectLst/>
                <a:uLnTx/>
                <a:uFillTx/>
                <a:latin typeface="Segoe UI"/>
                <a:ea typeface="+mn-ea"/>
                <a:cs typeface="+mn-cs"/>
              </a:rPr>
              <a:t>Click to edit Master text styles</a:t>
            </a:r>
          </a:p>
        </p:txBody>
      </p:sp>
      <p:sp>
        <p:nvSpPr>
          <p:cNvPr id="27" name="Text Placeholder 8"/>
          <p:cNvSpPr>
            <a:spLocks noGrp="1"/>
          </p:cNvSpPr>
          <p:nvPr>
            <p:ph type="body" sz="quarter" idx="17"/>
          </p:nvPr>
        </p:nvSpPr>
        <p:spPr>
          <a:xfrm>
            <a:off x="4607192" y="2971230"/>
            <a:ext cx="2003058" cy="68580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68589" tIns="34295" rIns="34295" bIns="68589" numCol="1" spcCol="0" rtlCol="0" fromWordArt="0" anchor="b" anchorCtr="0" forceAA="0" compatLnSpc="1">
            <a:prstTxWarp prst="textNoShape">
              <a:avLst/>
            </a:prstTxWarp>
            <a:normAutofit/>
          </a:bodyPr>
          <a:lstStyle>
            <a:lvl1pPr marL="0" indent="0">
              <a:buNone/>
              <a:defRPr lang="en-US" sz="1800" smtClean="0">
                <a:solidFill>
                  <a:schemeClr val="bg1">
                    <a:alpha val="99000"/>
                  </a:schemeClr>
                </a:solidFill>
                <a:ea typeface="Segoe UI" pitchFamily="34" charset="0"/>
                <a:cs typeface="Segoe UI" pitchFamily="34" charset="0"/>
              </a:defRPr>
            </a:lvl1pPr>
            <a:lvl2pPr>
              <a:defRPr lang="en-US" sz="1400" smtClean="0">
                <a:solidFill>
                  <a:schemeClr val="lt1"/>
                </a:solidFill>
              </a:defRPr>
            </a:lvl2pPr>
            <a:lvl3pPr>
              <a:defRPr lang="en-US" sz="1400" smtClean="0">
                <a:solidFill>
                  <a:schemeClr val="lt1"/>
                </a:solidFill>
              </a:defRPr>
            </a:lvl3pPr>
            <a:lvl4pPr>
              <a:defRPr lang="en-US" sz="1400" smtClean="0">
                <a:solidFill>
                  <a:schemeClr val="lt1"/>
                </a:solidFill>
              </a:defRPr>
            </a:lvl4pPr>
            <a:lvl5pPr>
              <a:defRPr lang="en-US" sz="1400">
                <a:solidFill>
                  <a:schemeClr val="lt1"/>
                </a:solidFill>
              </a:defRPr>
            </a:lvl5pPr>
          </a:lstStyle>
          <a:p>
            <a:pPr marL="0" marR="0" lvl="0" indent="0" defTabSz="685666"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smtClean="0">
                <a:ln>
                  <a:noFill/>
                </a:ln>
                <a:solidFill>
                  <a:srgbClr val="FFFFFF">
                    <a:alpha val="99000"/>
                  </a:srgbClr>
                </a:solidFill>
                <a:effectLst/>
                <a:uLnTx/>
                <a:uFillTx/>
                <a:latin typeface="Segoe UI"/>
                <a:ea typeface="Segoe UI" pitchFamily="34" charset="0"/>
                <a:cs typeface="Segoe UI" pitchFamily="34" charset="0"/>
              </a:rPr>
              <a:t>Click to edit Master text styles</a:t>
            </a:r>
          </a:p>
        </p:txBody>
      </p:sp>
      <p:sp>
        <p:nvSpPr>
          <p:cNvPr id="28" name="Text Placeholder 8"/>
          <p:cNvSpPr>
            <a:spLocks noGrp="1"/>
          </p:cNvSpPr>
          <p:nvPr>
            <p:ph type="body" sz="quarter" idx="18"/>
          </p:nvPr>
        </p:nvSpPr>
        <p:spPr>
          <a:xfrm>
            <a:off x="4607192" y="3657030"/>
            <a:ext cx="2003058" cy="1145286"/>
          </a:xfrm>
          <a:prstGeom prst="rect">
            <a:avLst/>
          </a:prstGeom>
          <a:solidFill>
            <a:srgbClr val="C7C7C7"/>
          </a:solidFill>
          <a:ln w="9525" cap="flat" cmpd="sng" algn="ctr">
            <a:noFill/>
            <a:prstDash val="solid"/>
            <a:headEnd type="none" w="med" len="med"/>
            <a:tailEnd type="none" w="med" len="med"/>
          </a:ln>
          <a:effectLst/>
        </p:spPr>
        <p:txBody>
          <a:bodyPr rot="0" spcFirstLastPara="0" vertOverflow="overflow" horzOverflow="overflow" vert="horz" wrap="square" lIns="68589" tIns="68589" rIns="34295" bIns="68589" numCol="1" spcCol="0" rtlCol="0" fromWordArt="0" anchor="t" anchorCtr="0" forceAA="0" compatLnSpc="1">
            <a:prstTxWarp prst="textNoShape">
              <a:avLst/>
            </a:prstTxWarp>
            <a:normAutofit/>
          </a:bodyPr>
          <a:lstStyle>
            <a:lvl1pPr marL="0" indent="0">
              <a:buNone/>
              <a:defRPr lang="en-US" sz="1200" dirty="0" smtClean="0">
                <a:solidFill>
                  <a:schemeClr val="tx1">
                    <a:lumMod val="75000"/>
                    <a:lumOff val="25000"/>
                    <a:alpha val="99000"/>
                  </a:schemeClr>
                </a:solidFill>
              </a:defRPr>
            </a:lvl1pPr>
          </a:lstStyle>
          <a:p>
            <a:pPr marL="0" marR="0" lvl="0" indent="0" defTabSz="685891" eaLnBrk="1" fontAlgn="auto" latinLnBrk="0" hangingPunct="1">
              <a:lnSpc>
                <a:spcPct val="100000"/>
              </a:lnSpc>
              <a:spcBef>
                <a:spcPts val="900"/>
              </a:spcBef>
              <a:spcAft>
                <a:spcPts val="0"/>
              </a:spcAft>
              <a:buClrTx/>
              <a:buSzTx/>
              <a:buFontTx/>
              <a:buNone/>
              <a:tabLst/>
              <a:defRPr/>
            </a:pPr>
            <a:r>
              <a:rPr kumimoji="0" lang="en-US" sz="1200" b="0" i="0" u="none" strike="noStrike" kern="0" cap="none" spc="0" normalizeH="0" baseline="0" noProof="0" smtClean="0">
                <a:ln>
                  <a:noFill/>
                </a:ln>
                <a:solidFill>
                  <a:srgbClr val="0072C6">
                    <a:lumMod val="50000"/>
                    <a:alpha val="99000"/>
                  </a:srgbClr>
                </a:solidFill>
                <a:effectLst/>
                <a:uLnTx/>
                <a:uFillTx/>
                <a:latin typeface="Segoe UI"/>
                <a:ea typeface="+mn-ea"/>
                <a:cs typeface="+mn-cs"/>
              </a:rPr>
              <a:t>Click to edit Master text styles</a:t>
            </a:r>
          </a:p>
        </p:txBody>
      </p:sp>
      <p:sp>
        <p:nvSpPr>
          <p:cNvPr id="29" name="Text Placeholder 8"/>
          <p:cNvSpPr>
            <a:spLocks noGrp="1"/>
          </p:cNvSpPr>
          <p:nvPr>
            <p:ph type="body" sz="quarter" idx="21"/>
          </p:nvPr>
        </p:nvSpPr>
        <p:spPr>
          <a:xfrm>
            <a:off x="2526076" y="2971230"/>
            <a:ext cx="2003058" cy="68580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68589" tIns="34295" rIns="34295" bIns="68589" numCol="1" spcCol="0" rtlCol="0" fromWordArt="0" anchor="b" anchorCtr="0" forceAA="0" compatLnSpc="1">
            <a:prstTxWarp prst="textNoShape">
              <a:avLst/>
            </a:prstTxWarp>
            <a:normAutofit/>
          </a:bodyPr>
          <a:lstStyle>
            <a:lvl1pPr marL="0" indent="0">
              <a:buNone/>
              <a:defRPr lang="en-US" sz="1800" smtClean="0">
                <a:solidFill>
                  <a:schemeClr val="bg1">
                    <a:alpha val="99000"/>
                  </a:schemeClr>
                </a:solidFill>
                <a:ea typeface="Segoe UI" pitchFamily="34" charset="0"/>
                <a:cs typeface="Segoe UI" pitchFamily="34" charset="0"/>
              </a:defRPr>
            </a:lvl1pPr>
            <a:lvl2pPr>
              <a:defRPr lang="en-US" sz="1400" smtClean="0">
                <a:solidFill>
                  <a:schemeClr val="lt1"/>
                </a:solidFill>
              </a:defRPr>
            </a:lvl2pPr>
            <a:lvl3pPr>
              <a:defRPr lang="en-US" sz="1400" smtClean="0">
                <a:solidFill>
                  <a:schemeClr val="lt1"/>
                </a:solidFill>
              </a:defRPr>
            </a:lvl3pPr>
            <a:lvl4pPr>
              <a:defRPr lang="en-US" sz="1400" smtClean="0">
                <a:solidFill>
                  <a:schemeClr val="lt1"/>
                </a:solidFill>
              </a:defRPr>
            </a:lvl4pPr>
            <a:lvl5pPr>
              <a:defRPr lang="en-US" sz="1400">
                <a:solidFill>
                  <a:schemeClr val="lt1"/>
                </a:solidFill>
              </a:defRPr>
            </a:lvl5pPr>
          </a:lstStyle>
          <a:p>
            <a:pPr marL="0" marR="0" lvl="0" indent="0" defTabSz="685666"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smtClean="0">
                <a:ln>
                  <a:noFill/>
                </a:ln>
                <a:solidFill>
                  <a:srgbClr val="FFFFFF">
                    <a:alpha val="99000"/>
                  </a:srgbClr>
                </a:solidFill>
                <a:effectLst/>
                <a:uLnTx/>
                <a:uFillTx/>
                <a:latin typeface="Segoe UI"/>
                <a:ea typeface="Segoe UI" pitchFamily="34" charset="0"/>
                <a:cs typeface="Segoe UI" pitchFamily="34" charset="0"/>
              </a:rPr>
              <a:t>Click to edit Master text styles</a:t>
            </a:r>
          </a:p>
        </p:txBody>
      </p:sp>
      <p:sp>
        <p:nvSpPr>
          <p:cNvPr id="30" name="Text Placeholder 8"/>
          <p:cNvSpPr>
            <a:spLocks noGrp="1"/>
          </p:cNvSpPr>
          <p:nvPr>
            <p:ph type="body" sz="quarter" idx="22"/>
          </p:nvPr>
        </p:nvSpPr>
        <p:spPr>
          <a:xfrm>
            <a:off x="2526076" y="3657030"/>
            <a:ext cx="2003058" cy="1145286"/>
          </a:xfrm>
          <a:prstGeom prst="rect">
            <a:avLst/>
          </a:prstGeom>
          <a:solidFill>
            <a:srgbClr val="C7C7C7"/>
          </a:solidFill>
          <a:ln w="9525" cap="flat" cmpd="sng" algn="ctr">
            <a:noFill/>
            <a:prstDash val="solid"/>
            <a:headEnd type="none" w="med" len="med"/>
            <a:tailEnd type="none" w="med" len="med"/>
          </a:ln>
          <a:effectLst/>
        </p:spPr>
        <p:txBody>
          <a:bodyPr rot="0" spcFirstLastPara="0" vertOverflow="overflow" horzOverflow="overflow" vert="horz" wrap="square" lIns="68589" tIns="68589" rIns="34295" bIns="68589" numCol="1" spcCol="0" rtlCol="0" fromWordArt="0" anchor="t" anchorCtr="0" forceAA="0" compatLnSpc="1">
            <a:prstTxWarp prst="textNoShape">
              <a:avLst/>
            </a:prstTxWarp>
            <a:normAutofit/>
          </a:bodyPr>
          <a:lstStyle>
            <a:lvl1pPr marL="0" indent="0">
              <a:buNone/>
              <a:defRPr lang="en-US" sz="1200" dirty="0" smtClean="0">
                <a:solidFill>
                  <a:schemeClr val="tx1">
                    <a:lumMod val="75000"/>
                    <a:lumOff val="25000"/>
                    <a:alpha val="99000"/>
                  </a:schemeClr>
                </a:solidFill>
              </a:defRPr>
            </a:lvl1pPr>
          </a:lstStyle>
          <a:p>
            <a:pPr marL="0" marR="0" lvl="0" indent="0" defTabSz="685891" eaLnBrk="1" fontAlgn="auto" latinLnBrk="0" hangingPunct="1">
              <a:lnSpc>
                <a:spcPct val="100000"/>
              </a:lnSpc>
              <a:spcBef>
                <a:spcPts val="900"/>
              </a:spcBef>
              <a:spcAft>
                <a:spcPts val="0"/>
              </a:spcAft>
              <a:buClrTx/>
              <a:buSzTx/>
              <a:buFontTx/>
              <a:buNone/>
              <a:tabLst/>
              <a:defRPr/>
            </a:pPr>
            <a:r>
              <a:rPr kumimoji="0" lang="en-US" sz="1200" b="0" i="0" u="none" strike="noStrike" kern="0" cap="none" spc="0" normalizeH="0" baseline="0" noProof="0" smtClean="0">
                <a:ln>
                  <a:noFill/>
                </a:ln>
                <a:solidFill>
                  <a:srgbClr val="0072C6">
                    <a:lumMod val="50000"/>
                    <a:alpha val="99000"/>
                  </a:srgbClr>
                </a:solidFill>
                <a:effectLst/>
                <a:uLnTx/>
                <a:uFillTx/>
                <a:latin typeface="Segoe UI"/>
                <a:ea typeface="+mn-ea"/>
                <a:cs typeface="+mn-cs"/>
              </a:rPr>
              <a:t>Click to edit Master text styles</a:t>
            </a:r>
          </a:p>
        </p:txBody>
      </p:sp>
    </p:spTree>
    <p:extLst>
      <p:ext uri="{BB962C8B-B14F-4D97-AF65-F5344CB8AC3E}">
        <p14:creationId xmlns:p14="http://schemas.microsoft.com/office/powerpoint/2010/main" val="317718721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90627" y="1085850"/>
            <a:ext cx="4047274" cy="3886200"/>
          </a:xfrm>
        </p:spPr>
        <p:txBody>
          <a:bodyPr>
            <a:noAutofit/>
          </a:bodyPr>
          <a:lstStyle>
            <a:lvl1pPr marL="219095" indent="-219095">
              <a:spcBef>
                <a:spcPts val="900"/>
              </a:spcBef>
              <a:buClr>
                <a:schemeClr val="tx1"/>
              </a:buClr>
              <a:buFont typeface="Wingdings" pitchFamily="2" charset="2"/>
              <a:buChar char=""/>
              <a:defRPr>
                <a:solidFill>
                  <a:schemeClr val="bg1">
                    <a:lumMod val="75000"/>
                    <a:lumOff val="25000"/>
                  </a:schemeClr>
                </a:solidFill>
              </a:defRPr>
            </a:lvl1pPr>
            <a:lvl2pPr marL="390561" indent="-171466">
              <a:defRPr sz="1500">
                <a:solidFill>
                  <a:schemeClr val="bg1">
                    <a:lumMod val="75000"/>
                    <a:lumOff val="25000"/>
                  </a:schemeClr>
                </a:solidFill>
              </a:defRPr>
            </a:lvl2pPr>
            <a:lvl3pPr marL="514398" indent="-123837">
              <a:tabLst/>
              <a:defRPr sz="1500">
                <a:solidFill>
                  <a:schemeClr val="bg1">
                    <a:lumMod val="75000"/>
                    <a:lumOff val="25000"/>
                  </a:schemeClr>
                </a:solidFill>
              </a:defRPr>
            </a:lvl3pPr>
            <a:lvl4pPr marL="647759" indent="-133363">
              <a:defRPr>
                <a:solidFill>
                  <a:schemeClr val="bg1">
                    <a:lumMod val="75000"/>
                    <a:lumOff val="25000"/>
                  </a:schemeClr>
                </a:solidFill>
              </a:defRPr>
            </a:lvl4pPr>
            <a:lvl5pPr marL="771596" indent="-123837">
              <a:tabLst/>
              <a:defRPr>
                <a:solidFill>
                  <a:schemeClr val="bg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2" y="1085850"/>
            <a:ext cx="4047274" cy="3886200"/>
          </a:xfrm>
        </p:spPr>
        <p:txBody>
          <a:bodyPr>
            <a:noAutofit/>
          </a:bodyPr>
          <a:lstStyle>
            <a:lvl1pPr marL="254817" indent="-254817">
              <a:spcBef>
                <a:spcPts val="900"/>
              </a:spcBef>
              <a:buFont typeface="Wingdings" pitchFamily="2" charset="2"/>
              <a:buChar char=""/>
              <a:defRPr lang="en-US" sz="2700" kern="1200" spc="-53" baseline="0" dirty="0" smtClean="0">
                <a:solidFill>
                  <a:schemeClr val="bg1">
                    <a:lumMod val="75000"/>
                    <a:lumOff val="25000"/>
                  </a:schemeClr>
                </a:solidFill>
                <a:latin typeface="+mj-lt"/>
                <a:ea typeface="+mn-ea"/>
                <a:cs typeface="+mn-cs"/>
              </a:defRPr>
            </a:lvl1pPr>
            <a:lvl2pPr marL="476294" indent="-257198">
              <a:defRPr lang="en-US" sz="1500" kern="1200" spc="0" baseline="0" dirty="0" smtClean="0">
                <a:solidFill>
                  <a:schemeClr val="bg1">
                    <a:lumMod val="75000"/>
                    <a:lumOff val="25000"/>
                  </a:schemeClr>
                </a:solidFill>
                <a:latin typeface="+mn-lt"/>
                <a:ea typeface="+mn-ea"/>
                <a:cs typeface="+mn-cs"/>
              </a:defRPr>
            </a:lvl2pPr>
            <a:lvl3pPr marL="647759" indent="-257198">
              <a:defRPr lang="en-US" sz="1500" kern="1200" spc="0" baseline="0" dirty="0" smtClean="0">
                <a:solidFill>
                  <a:schemeClr val="bg1">
                    <a:lumMod val="75000"/>
                    <a:lumOff val="25000"/>
                  </a:schemeClr>
                </a:solidFill>
                <a:latin typeface="+mn-lt"/>
                <a:ea typeface="+mn-ea"/>
                <a:cs typeface="+mn-cs"/>
              </a:defRPr>
            </a:lvl3pPr>
            <a:lvl4pPr marL="771596" indent="-257198">
              <a:defRPr lang="en-US" sz="1500" kern="1200" spc="0" baseline="0" dirty="0" smtClean="0">
                <a:solidFill>
                  <a:schemeClr val="bg1">
                    <a:lumMod val="75000"/>
                    <a:lumOff val="25000"/>
                  </a:schemeClr>
                </a:solidFill>
                <a:latin typeface="+mn-lt"/>
                <a:ea typeface="+mn-ea"/>
                <a:cs typeface="+mn-cs"/>
              </a:defRPr>
            </a:lvl4pPr>
            <a:lvl5pPr marL="904958" indent="-257198">
              <a:defRPr lang="en-US" sz="1500" kern="1200" spc="0" baseline="0" dirty="0">
                <a:solidFill>
                  <a:schemeClr val="bg1">
                    <a:lumMod val="75000"/>
                    <a:lumOff val="25000"/>
                  </a:schemeClr>
                </a:solidFill>
                <a:latin typeface="+mn-lt"/>
                <a:ea typeface="+mn-ea"/>
                <a:cs typeface="+mn-cs"/>
              </a:defRPr>
            </a:lvl5pPr>
          </a:lstStyle>
          <a:p>
            <a:pPr marL="219095" marR="0" lvl="0" indent="-219095" algn="l" defTabSz="68583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Click to edit Master text styles</a:t>
            </a:r>
          </a:p>
          <a:p>
            <a:pPr marL="219095" marR="0" lvl="1" indent="-219095" algn="l" defTabSz="68583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Second level</a:t>
            </a:r>
          </a:p>
          <a:p>
            <a:pPr marL="219095" marR="0" lvl="2" indent="-219095" algn="l" defTabSz="68583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Third level</a:t>
            </a:r>
          </a:p>
          <a:p>
            <a:pPr marL="219095" marR="0" lvl="3" indent="-219095" algn="l" defTabSz="68583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Fourth level</a:t>
            </a:r>
          </a:p>
          <a:p>
            <a:pPr marL="219095" marR="0" lvl="4" indent="-219095" algn="l" defTabSz="68583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Fifth level</a:t>
            </a:r>
            <a:endParaRPr lang="en-US" dirty="0"/>
          </a:p>
        </p:txBody>
      </p:sp>
    </p:spTree>
    <p:extLst>
      <p:ext uri="{BB962C8B-B14F-4D97-AF65-F5344CB8AC3E}">
        <p14:creationId xmlns:p14="http://schemas.microsoft.com/office/powerpoint/2010/main" val="2434795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6_text_box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1" name="Text Placeholder 8"/>
          <p:cNvSpPr>
            <a:spLocks noGrp="1"/>
          </p:cNvSpPr>
          <p:nvPr>
            <p:ph type="body" sz="quarter" idx="10"/>
          </p:nvPr>
        </p:nvSpPr>
        <p:spPr>
          <a:xfrm>
            <a:off x="3568090" y="1046213"/>
            <a:ext cx="2003058" cy="68580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68589" tIns="34295" rIns="34295" bIns="68589" numCol="1" spcCol="0" rtlCol="0" fromWordArt="0" anchor="b" anchorCtr="0" forceAA="0" compatLnSpc="1">
            <a:prstTxWarp prst="textNoShape">
              <a:avLst/>
            </a:prstTxWarp>
            <a:normAutofit/>
          </a:bodyPr>
          <a:lstStyle>
            <a:lvl1pPr marL="0" indent="0">
              <a:buNone/>
              <a:defRPr lang="en-US" sz="1800" smtClean="0">
                <a:solidFill>
                  <a:schemeClr val="bg1">
                    <a:alpha val="99000"/>
                  </a:schemeClr>
                </a:solidFill>
                <a:ea typeface="Segoe UI" pitchFamily="34" charset="0"/>
                <a:cs typeface="Segoe UI" pitchFamily="34" charset="0"/>
              </a:defRPr>
            </a:lvl1pPr>
            <a:lvl2pPr>
              <a:defRPr lang="en-US" sz="1400" smtClean="0">
                <a:solidFill>
                  <a:schemeClr val="lt1"/>
                </a:solidFill>
              </a:defRPr>
            </a:lvl2pPr>
            <a:lvl3pPr>
              <a:defRPr lang="en-US" sz="1400" smtClean="0">
                <a:solidFill>
                  <a:schemeClr val="lt1"/>
                </a:solidFill>
              </a:defRPr>
            </a:lvl3pPr>
            <a:lvl4pPr>
              <a:defRPr lang="en-US" sz="1400" smtClean="0">
                <a:solidFill>
                  <a:schemeClr val="lt1"/>
                </a:solidFill>
              </a:defRPr>
            </a:lvl4pPr>
            <a:lvl5pPr>
              <a:defRPr lang="en-US" sz="1400">
                <a:solidFill>
                  <a:schemeClr val="lt1"/>
                </a:solidFill>
              </a:defRPr>
            </a:lvl5pPr>
          </a:lstStyle>
          <a:p>
            <a:pPr marL="0" marR="0" lvl="0" indent="0" defTabSz="685666"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smtClean="0">
                <a:ln>
                  <a:noFill/>
                </a:ln>
                <a:solidFill>
                  <a:srgbClr val="FFFFFF">
                    <a:alpha val="99000"/>
                  </a:srgbClr>
                </a:solidFill>
                <a:effectLst/>
                <a:uLnTx/>
                <a:uFillTx/>
                <a:latin typeface="Segoe UI"/>
                <a:ea typeface="Segoe UI" pitchFamily="34" charset="0"/>
                <a:cs typeface="Segoe UI" pitchFamily="34" charset="0"/>
              </a:rPr>
              <a:t>Click to edit Master text styles</a:t>
            </a:r>
          </a:p>
        </p:txBody>
      </p:sp>
      <p:sp>
        <p:nvSpPr>
          <p:cNvPr id="32" name="Text Placeholder 8"/>
          <p:cNvSpPr>
            <a:spLocks noGrp="1"/>
          </p:cNvSpPr>
          <p:nvPr>
            <p:ph type="body" sz="quarter" idx="12"/>
          </p:nvPr>
        </p:nvSpPr>
        <p:spPr>
          <a:xfrm>
            <a:off x="3568090" y="1732013"/>
            <a:ext cx="2003058" cy="1145286"/>
          </a:xfrm>
          <a:prstGeom prst="rect">
            <a:avLst/>
          </a:prstGeom>
          <a:solidFill>
            <a:srgbClr val="C7C7C7"/>
          </a:solidFill>
          <a:ln w="9525" cap="flat" cmpd="sng" algn="ctr">
            <a:noFill/>
            <a:prstDash val="solid"/>
            <a:headEnd type="none" w="med" len="med"/>
            <a:tailEnd type="none" w="med" len="med"/>
          </a:ln>
          <a:effectLst/>
        </p:spPr>
        <p:txBody>
          <a:bodyPr rot="0" spcFirstLastPara="0" vertOverflow="overflow" horzOverflow="overflow" vert="horz" wrap="square" lIns="68589" tIns="68589" rIns="34295" bIns="68589" numCol="1" spcCol="0" rtlCol="0" fromWordArt="0" anchor="t" anchorCtr="0" forceAA="0" compatLnSpc="1">
            <a:prstTxWarp prst="textNoShape">
              <a:avLst/>
            </a:prstTxWarp>
            <a:normAutofit/>
          </a:bodyPr>
          <a:lstStyle>
            <a:lvl1pPr marL="0" indent="0">
              <a:buNone/>
              <a:defRPr lang="en-US" sz="1200" dirty="0" smtClean="0">
                <a:solidFill>
                  <a:schemeClr val="tx1">
                    <a:lumMod val="85000"/>
                    <a:lumOff val="15000"/>
                    <a:alpha val="99000"/>
                  </a:schemeClr>
                </a:solidFill>
              </a:defRPr>
            </a:lvl1pPr>
          </a:lstStyle>
          <a:p>
            <a:pPr marL="0" marR="0" lvl="0" indent="0" defTabSz="685891" eaLnBrk="1" fontAlgn="auto" latinLnBrk="0" hangingPunct="1">
              <a:lnSpc>
                <a:spcPct val="100000"/>
              </a:lnSpc>
              <a:spcBef>
                <a:spcPts val="900"/>
              </a:spcBef>
              <a:spcAft>
                <a:spcPts val="0"/>
              </a:spcAft>
              <a:buClrTx/>
              <a:buSzTx/>
              <a:buFontTx/>
              <a:buNone/>
              <a:tabLst/>
              <a:defRPr/>
            </a:pPr>
            <a:r>
              <a:rPr kumimoji="0" lang="en-US" sz="1200" b="0" i="0" u="none" strike="noStrike" kern="0" cap="none" spc="0" normalizeH="0" baseline="0" noProof="0" smtClean="0">
                <a:ln>
                  <a:noFill/>
                </a:ln>
                <a:solidFill>
                  <a:srgbClr val="0072C6">
                    <a:lumMod val="50000"/>
                    <a:alpha val="99000"/>
                  </a:srgbClr>
                </a:solidFill>
                <a:effectLst/>
                <a:uLnTx/>
                <a:uFillTx/>
                <a:latin typeface="Segoe UI"/>
                <a:ea typeface="+mn-ea"/>
                <a:cs typeface="+mn-cs"/>
              </a:rPr>
              <a:t>Click to edit Master text styles</a:t>
            </a:r>
          </a:p>
        </p:txBody>
      </p:sp>
      <p:sp>
        <p:nvSpPr>
          <p:cNvPr id="33" name="Text Placeholder 8"/>
          <p:cNvSpPr>
            <a:spLocks noGrp="1"/>
          </p:cNvSpPr>
          <p:nvPr>
            <p:ph type="body" sz="quarter" idx="13"/>
          </p:nvPr>
        </p:nvSpPr>
        <p:spPr>
          <a:xfrm>
            <a:off x="5651519" y="1046213"/>
            <a:ext cx="2003058" cy="68580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68589" tIns="34295" rIns="34295" bIns="68589" numCol="1" spcCol="0" rtlCol="0" fromWordArt="0" anchor="b" anchorCtr="0" forceAA="0" compatLnSpc="1">
            <a:prstTxWarp prst="textNoShape">
              <a:avLst/>
            </a:prstTxWarp>
            <a:normAutofit/>
          </a:bodyPr>
          <a:lstStyle>
            <a:lvl1pPr marL="0" indent="0">
              <a:buNone/>
              <a:defRPr lang="en-US" sz="1800" smtClean="0">
                <a:solidFill>
                  <a:schemeClr val="bg1">
                    <a:alpha val="99000"/>
                  </a:schemeClr>
                </a:solidFill>
                <a:ea typeface="Segoe UI" pitchFamily="34" charset="0"/>
                <a:cs typeface="Segoe UI" pitchFamily="34" charset="0"/>
              </a:defRPr>
            </a:lvl1pPr>
            <a:lvl2pPr>
              <a:defRPr lang="en-US" sz="1400" smtClean="0">
                <a:solidFill>
                  <a:schemeClr val="lt1"/>
                </a:solidFill>
              </a:defRPr>
            </a:lvl2pPr>
            <a:lvl3pPr>
              <a:defRPr lang="en-US" sz="1400" smtClean="0">
                <a:solidFill>
                  <a:schemeClr val="lt1"/>
                </a:solidFill>
              </a:defRPr>
            </a:lvl3pPr>
            <a:lvl4pPr>
              <a:defRPr lang="en-US" sz="1400" smtClean="0">
                <a:solidFill>
                  <a:schemeClr val="lt1"/>
                </a:solidFill>
              </a:defRPr>
            </a:lvl4pPr>
            <a:lvl5pPr>
              <a:defRPr lang="en-US" sz="1400">
                <a:solidFill>
                  <a:schemeClr val="lt1"/>
                </a:solidFill>
              </a:defRPr>
            </a:lvl5pPr>
          </a:lstStyle>
          <a:p>
            <a:pPr marL="0" marR="0" lvl="0" indent="0" defTabSz="685666"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smtClean="0">
                <a:ln>
                  <a:noFill/>
                </a:ln>
                <a:solidFill>
                  <a:srgbClr val="FFFFFF">
                    <a:alpha val="99000"/>
                  </a:srgbClr>
                </a:solidFill>
                <a:effectLst/>
                <a:uLnTx/>
                <a:uFillTx/>
                <a:latin typeface="Segoe UI"/>
                <a:ea typeface="Segoe UI" pitchFamily="34" charset="0"/>
                <a:cs typeface="Segoe UI" pitchFamily="34" charset="0"/>
              </a:rPr>
              <a:t>Click to edit Master text styles</a:t>
            </a:r>
          </a:p>
        </p:txBody>
      </p:sp>
      <p:sp>
        <p:nvSpPr>
          <p:cNvPr id="34" name="Text Placeholder 8"/>
          <p:cNvSpPr>
            <a:spLocks noGrp="1"/>
          </p:cNvSpPr>
          <p:nvPr>
            <p:ph type="body" sz="quarter" idx="14"/>
          </p:nvPr>
        </p:nvSpPr>
        <p:spPr>
          <a:xfrm>
            <a:off x="5651519" y="1732013"/>
            <a:ext cx="2003058" cy="1145286"/>
          </a:xfrm>
          <a:prstGeom prst="rect">
            <a:avLst/>
          </a:prstGeom>
          <a:solidFill>
            <a:srgbClr val="C7C7C7"/>
          </a:solidFill>
          <a:ln w="9525" cap="flat" cmpd="sng" algn="ctr">
            <a:noFill/>
            <a:prstDash val="solid"/>
            <a:headEnd type="none" w="med" len="med"/>
            <a:tailEnd type="none" w="med" len="med"/>
          </a:ln>
          <a:effectLst/>
        </p:spPr>
        <p:txBody>
          <a:bodyPr rot="0" spcFirstLastPara="0" vertOverflow="overflow" horzOverflow="overflow" vert="horz" wrap="square" lIns="68589" tIns="68589" rIns="34295" bIns="68589" numCol="1" spcCol="0" rtlCol="0" fromWordArt="0" anchor="t" anchorCtr="0" forceAA="0" compatLnSpc="1">
            <a:prstTxWarp prst="textNoShape">
              <a:avLst/>
            </a:prstTxWarp>
            <a:normAutofit/>
          </a:bodyPr>
          <a:lstStyle>
            <a:lvl1pPr marL="0" indent="0">
              <a:buNone/>
              <a:defRPr lang="en-US" sz="1200" dirty="0" smtClean="0">
                <a:solidFill>
                  <a:schemeClr val="tx1">
                    <a:lumMod val="85000"/>
                    <a:lumOff val="15000"/>
                    <a:alpha val="99000"/>
                  </a:schemeClr>
                </a:solidFill>
              </a:defRPr>
            </a:lvl1pPr>
          </a:lstStyle>
          <a:p>
            <a:pPr marL="0" marR="0" lvl="0" indent="0" defTabSz="685891" eaLnBrk="1" fontAlgn="auto" latinLnBrk="0" hangingPunct="1">
              <a:lnSpc>
                <a:spcPct val="100000"/>
              </a:lnSpc>
              <a:spcBef>
                <a:spcPts val="900"/>
              </a:spcBef>
              <a:spcAft>
                <a:spcPts val="0"/>
              </a:spcAft>
              <a:buClrTx/>
              <a:buSzTx/>
              <a:buFontTx/>
              <a:buNone/>
              <a:tabLst/>
              <a:defRPr/>
            </a:pPr>
            <a:r>
              <a:rPr kumimoji="0" lang="en-US" sz="1200" b="0" i="0" u="none" strike="noStrike" kern="0" cap="none" spc="0" normalizeH="0" baseline="0" noProof="0" smtClean="0">
                <a:ln>
                  <a:noFill/>
                </a:ln>
                <a:solidFill>
                  <a:srgbClr val="0072C6">
                    <a:lumMod val="50000"/>
                    <a:alpha val="99000"/>
                  </a:srgbClr>
                </a:solidFill>
                <a:effectLst/>
                <a:uLnTx/>
                <a:uFillTx/>
                <a:latin typeface="Segoe UI"/>
                <a:ea typeface="+mn-ea"/>
                <a:cs typeface="+mn-cs"/>
              </a:rPr>
              <a:t>Click to edit Master text styles</a:t>
            </a:r>
          </a:p>
        </p:txBody>
      </p:sp>
      <p:sp>
        <p:nvSpPr>
          <p:cNvPr id="35" name="Text Placeholder 8"/>
          <p:cNvSpPr>
            <a:spLocks noGrp="1"/>
          </p:cNvSpPr>
          <p:nvPr>
            <p:ph type="body" sz="quarter" idx="15"/>
          </p:nvPr>
        </p:nvSpPr>
        <p:spPr>
          <a:xfrm>
            <a:off x="1486973" y="1046213"/>
            <a:ext cx="2003058" cy="68580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68589" tIns="34295" rIns="34295" bIns="68589" numCol="1" spcCol="0" rtlCol="0" fromWordArt="0" anchor="b" anchorCtr="0" forceAA="0" compatLnSpc="1">
            <a:prstTxWarp prst="textNoShape">
              <a:avLst/>
            </a:prstTxWarp>
            <a:normAutofit/>
          </a:bodyPr>
          <a:lstStyle>
            <a:lvl1pPr marL="0" indent="0">
              <a:buNone/>
              <a:defRPr lang="en-US" sz="1800" smtClean="0">
                <a:solidFill>
                  <a:schemeClr val="bg1">
                    <a:alpha val="99000"/>
                  </a:schemeClr>
                </a:solidFill>
                <a:ea typeface="Segoe UI" pitchFamily="34" charset="0"/>
                <a:cs typeface="Segoe UI" pitchFamily="34" charset="0"/>
              </a:defRPr>
            </a:lvl1pPr>
            <a:lvl2pPr>
              <a:defRPr lang="en-US" sz="1400" smtClean="0">
                <a:solidFill>
                  <a:schemeClr val="lt1"/>
                </a:solidFill>
              </a:defRPr>
            </a:lvl2pPr>
            <a:lvl3pPr>
              <a:defRPr lang="en-US" sz="1400" smtClean="0">
                <a:solidFill>
                  <a:schemeClr val="lt1"/>
                </a:solidFill>
              </a:defRPr>
            </a:lvl3pPr>
            <a:lvl4pPr>
              <a:defRPr lang="en-US" sz="1400" smtClean="0">
                <a:solidFill>
                  <a:schemeClr val="lt1"/>
                </a:solidFill>
              </a:defRPr>
            </a:lvl4pPr>
            <a:lvl5pPr>
              <a:defRPr lang="en-US" sz="1400">
                <a:solidFill>
                  <a:schemeClr val="lt1"/>
                </a:solidFill>
              </a:defRPr>
            </a:lvl5pPr>
          </a:lstStyle>
          <a:p>
            <a:pPr marL="0" marR="0" lvl="0" indent="0" defTabSz="685666"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smtClean="0">
                <a:ln>
                  <a:noFill/>
                </a:ln>
                <a:solidFill>
                  <a:srgbClr val="FFFFFF">
                    <a:alpha val="99000"/>
                  </a:srgbClr>
                </a:solidFill>
                <a:effectLst/>
                <a:uLnTx/>
                <a:uFillTx/>
                <a:latin typeface="Segoe UI"/>
                <a:ea typeface="Segoe UI" pitchFamily="34" charset="0"/>
                <a:cs typeface="Segoe UI" pitchFamily="34" charset="0"/>
              </a:rPr>
              <a:t>Click to edit Master text styles</a:t>
            </a:r>
          </a:p>
        </p:txBody>
      </p:sp>
      <p:sp>
        <p:nvSpPr>
          <p:cNvPr id="36" name="Text Placeholder 8"/>
          <p:cNvSpPr>
            <a:spLocks noGrp="1"/>
          </p:cNvSpPr>
          <p:nvPr>
            <p:ph type="body" sz="quarter" idx="16"/>
          </p:nvPr>
        </p:nvSpPr>
        <p:spPr>
          <a:xfrm>
            <a:off x="1486973" y="1732013"/>
            <a:ext cx="2003058" cy="1145286"/>
          </a:xfrm>
          <a:prstGeom prst="rect">
            <a:avLst/>
          </a:prstGeom>
          <a:solidFill>
            <a:srgbClr val="C7C7C7"/>
          </a:solidFill>
          <a:ln w="9525" cap="flat" cmpd="sng" algn="ctr">
            <a:noFill/>
            <a:prstDash val="solid"/>
            <a:headEnd type="none" w="med" len="med"/>
            <a:tailEnd type="none" w="med" len="med"/>
          </a:ln>
          <a:effectLst/>
        </p:spPr>
        <p:txBody>
          <a:bodyPr rot="0" spcFirstLastPara="0" vertOverflow="overflow" horzOverflow="overflow" vert="horz" wrap="square" lIns="68589" tIns="68589" rIns="34295" bIns="68589" numCol="1" spcCol="0" rtlCol="0" fromWordArt="0" anchor="t" anchorCtr="0" forceAA="0" compatLnSpc="1">
            <a:prstTxWarp prst="textNoShape">
              <a:avLst/>
            </a:prstTxWarp>
            <a:normAutofit/>
          </a:bodyPr>
          <a:lstStyle>
            <a:lvl1pPr marL="0" indent="0">
              <a:buNone/>
              <a:defRPr lang="en-US" sz="1200" dirty="0" smtClean="0">
                <a:solidFill>
                  <a:schemeClr val="tx1">
                    <a:lumMod val="85000"/>
                    <a:lumOff val="15000"/>
                    <a:alpha val="99000"/>
                  </a:schemeClr>
                </a:solidFill>
              </a:defRPr>
            </a:lvl1pPr>
          </a:lstStyle>
          <a:p>
            <a:pPr marL="0" marR="0" lvl="0" indent="0" defTabSz="685891" eaLnBrk="1" fontAlgn="auto" latinLnBrk="0" hangingPunct="1">
              <a:lnSpc>
                <a:spcPct val="100000"/>
              </a:lnSpc>
              <a:spcBef>
                <a:spcPts val="900"/>
              </a:spcBef>
              <a:spcAft>
                <a:spcPts val="0"/>
              </a:spcAft>
              <a:buClrTx/>
              <a:buSzTx/>
              <a:buFontTx/>
              <a:buNone/>
              <a:tabLst/>
              <a:defRPr/>
            </a:pPr>
            <a:r>
              <a:rPr kumimoji="0" lang="en-US" sz="1200" b="0" i="0" u="none" strike="noStrike" kern="0" cap="none" spc="0" normalizeH="0" baseline="0" noProof="0" smtClean="0">
                <a:ln>
                  <a:noFill/>
                </a:ln>
                <a:solidFill>
                  <a:srgbClr val="0072C6">
                    <a:lumMod val="50000"/>
                    <a:alpha val="99000"/>
                  </a:srgbClr>
                </a:solidFill>
                <a:effectLst/>
                <a:uLnTx/>
                <a:uFillTx/>
                <a:latin typeface="Segoe UI"/>
                <a:ea typeface="+mn-ea"/>
                <a:cs typeface="+mn-cs"/>
              </a:rPr>
              <a:t>Click to edit Master text styles</a:t>
            </a:r>
          </a:p>
        </p:txBody>
      </p:sp>
      <p:sp>
        <p:nvSpPr>
          <p:cNvPr id="37" name="Text Placeholder 8"/>
          <p:cNvSpPr>
            <a:spLocks noGrp="1"/>
          </p:cNvSpPr>
          <p:nvPr>
            <p:ph type="body" sz="quarter" idx="17"/>
          </p:nvPr>
        </p:nvSpPr>
        <p:spPr>
          <a:xfrm>
            <a:off x="3568090" y="2971230"/>
            <a:ext cx="2003058" cy="68580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68589" tIns="34295" rIns="34295" bIns="68589" numCol="1" spcCol="0" rtlCol="0" fromWordArt="0" anchor="b" anchorCtr="0" forceAA="0" compatLnSpc="1">
            <a:prstTxWarp prst="textNoShape">
              <a:avLst/>
            </a:prstTxWarp>
            <a:normAutofit/>
          </a:bodyPr>
          <a:lstStyle>
            <a:lvl1pPr marL="0" indent="0">
              <a:buNone/>
              <a:defRPr lang="en-US" sz="1800" smtClean="0">
                <a:solidFill>
                  <a:schemeClr val="bg1">
                    <a:alpha val="99000"/>
                  </a:schemeClr>
                </a:solidFill>
                <a:ea typeface="Segoe UI" pitchFamily="34" charset="0"/>
                <a:cs typeface="Segoe UI" pitchFamily="34" charset="0"/>
              </a:defRPr>
            </a:lvl1pPr>
            <a:lvl2pPr>
              <a:defRPr lang="en-US" sz="1400" smtClean="0">
                <a:solidFill>
                  <a:schemeClr val="lt1"/>
                </a:solidFill>
              </a:defRPr>
            </a:lvl2pPr>
            <a:lvl3pPr>
              <a:defRPr lang="en-US" sz="1400" smtClean="0">
                <a:solidFill>
                  <a:schemeClr val="lt1"/>
                </a:solidFill>
              </a:defRPr>
            </a:lvl3pPr>
            <a:lvl4pPr>
              <a:defRPr lang="en-US" sz="1400" smtClean="0">
                <a:solidFill>
                  <a:schemeClr val="lt1"/>
                </a:solidFill>
              </a:defRPr>
            </a:lvl4pPr>
            <a:lvl5pPr>
              <a:defRPr lang="en-US" sz="1400">
                <a:solidFill>
                  <a:schemeClr val="lt1"/>
                </a:solidFill>
              </a:defRPr>
            </a:lvl5pPr>
          </a:lstStyle>
          <a:p>
            <a:pPr marL="0" marR="0" lvl="0" indent="0" defTabSz="685666"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smtClean="0">
                <a:ln>
                  <a:noFill/>
                </a:ln>
                <a:solidFill>
                  <a:srgbClr val="FFFFFF">
                    <a:alpha val="99000"/>
                  </a:srgbClr>
                </a:solidFill>
                <a:effectLst/>
                <a:uLnTx/>
                <a:uFillTx/>
                <a:latin typeface="Segoe UI"/>
                <a:ea typeface="Segoe UI" pitchFamily="34" charset="0"/>
                <a:cs typeface="Segoe UI" pitchFamily="34" charset="0"/>
              </a:rPr>
              <a:t>Click to edit Master text styles</a:t>
            </a:r>
          </a:p>
        </p:txBody>
      </p:sp>
      <p:sp>
        <p:nvSpPr>
          <p:cNvPr id="38" name="Text Placeholder 8"/>
          <p:cNvSpPr>
            <a:spLocks noGrp="1"/>
          </p:cNvSpPr>
          <p:nvPr>
            <p:ph type="body" sz="quarter" idx="18"/>
          </p:nvPr>
        </p:nvSpPr>
        <p:spPr>
          <a:xfrm>
            <a:off x="3568090" y="3657030"/>
            <a:ext cx="2003058" cy="1145286"/>
          </a:xfrm>
          <a:prstGeom prst="rect">
            <a:avLst/>
          </a:prstGeom>
          <a:solidFill>
            <a:srgbClr val="C7C7C7"/>
          </a:solidFill>
          <a:ln w="9525" cap="flat" cmpd="sng" algn="ctr">
            <a:noFill/>
            <a:prstDash val="solid"/>
            <a:headEnd type="none" w="med" len="med"/>
            <a:tailEnd type="none" w="med" len="med"/>
          </a:ln>
          <a:effectLst/>
        </p:spPr>
        <p:txBody>
          <a:bodyPr rot="0" spcFirstLastPara="0" vertOverflow="overflow" horzOverflow="overflow" vert="horz" wrap="square" lIns="68589" tIns="68589" rIns="34295" bIns="68589" numCol="1" spcCol="0" rtlCol="0" fromWordArt="0" anchor="t" anchorCtr="0" forceAA="0" compatLnSpc="1">
            <a:prstTxWarp prst="textNoShape">
              <a:avLst/>
            </a:prstTxWarp>
            <a:normAutofit/>
          </a:bodyPr>
          <a:lstStyle>
            <a:lvl1pPr marL="0" indent="0">
              <a:buNone/>
              <a:defRPr lang="en-US" sz="1200" dirty="0" smtClean="0">
                <a:solidFill>
                  <a:schemeClr val="tx1">
                    <a:lumMod val="85000"/>
                    <a:lumOff val="15000"/>
                    <a:alpha val="99000"/>
                  </a:schemeClr>
                </a:solidFill>
              </a:defRPr>
            </a:lvl1pPr>
          </a:lstStyle>
          <a:p>
            <a:pPr marL="0" marR="0" lvl="0" indent="0" defTabSz="685891" eaLnBrk="1" fontAlgn="auto" latinLnBrk="0" hangingPunct="1">
              <a:lnSpc>
                <a:spcPct val="100000"/>
              </a:lnSpc>
              <a:spcBef>
                <a:spcPts val="900"/>
              </a:spcBef>
              <a:spcAft>
                <a:spcPts val="0"/>
              </a:spcAft>
              <a:buClrTx/>
              <a:buSzTx/>
              <a:buFontTx/>
              <a:buNone/>
              <a:tabLst/>
              <a:defRPr/>
            </a:pPr>
            <a:r>
              <a:rPr kumimoji="0" lang="en-US" sz="1200" b="0" i="0" u="none" strike="noStrike" kern="0" cap="none" spc="0" normalizeH="0" baseline="0" noProof="0" smtClean="0">
                <a:ln>
                  <a:noFill/>
                </a:ln>
                <a:solidFill>
                  <a:srgbClr val="0072C6">
                    <a:lumMod val="50000"/>
                    <a:alpha val="99000"/>
                  </a:srgbClr>
                </a:solidFill>
                <a:effectLst/>
                <a:uLnTx/>
                <a:uFillTx/>
                <a:latin typeface="Segoe UI"/>
                <a:ea typeface="+mn-ea"/>
                <a:cs typeface="+mn-cs"/>
              </a:rPr>
              <a:t>Click to edit Master text styles</a:t>
            </a:r>
          </a:p>
        </p:txBody>
      </p:sp>
      <p:sp>
        <p:nvSpPr>
          <p:cNvPr id="39" name="Text Placeholder 8"/>
          <p:cNvSpPr>
            <a:spLocks noGrp="1"/>
          </p:cNvSpPr>
          <p:nvPr>
            <p:ph type="body" sz="quarter" idx="19"/>
          </p:nvPr>
        </p:nvSpPr>
        <p:spPr>
          <a:xfrm>
            <a:off x="5651519" y="2971230"/>
            <a:ext cx="2003058" cy="68580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68589" tIns="34295" rIns="34295" bIns="68589" numCol="1" spcCol="0" rtlCol="0" fromWordArt="0" anchor="b" anchorCtr="0" forceAA="0" compatLnSpc="1">
            <a:prstTxWarp prst="textNoShape">
              <a:avLst/>
            </a:prstTxWarp>
            <a:normAutofit/>
          </a:bodyPr>
          <a:lstStyle>
            <a:lvl1pPr marL="0" indent="0">
              <a:buNone/>
              <a:defRPr lang="en-US" sz="1800" smtClean="0">
                <a:solidFill>
                  <a:schemeClr val="bg1">
                    <a:alpha val="99000"/>
                  </a:schemeClr>
                </a:solidFill>
                <a:ea typeface="Segoe UI" pitchFamily="34" charset="0"/>
                <a:cs typeface="Segoe UI" pitchFamily="34" charset="0"/>
              </a:defRPr>
            </a:lvl1pPr>
            <a:lvl2pPr>
              <a:defRPr lang="en-US" sz="1400" smtClean="0">
                <a:solidFill>
                  <a:schemeClr val="lt1"/>
                </a:solidFill>
              </a:defRPr>
            </a:lvl2pPr>
            <a:lvl3pPr>
              <a:defRPr lang="en-US" sz="1400" smtClean="0">
                <a:solidFill>
                  <a:schemeClr val="lt1"/>
                </a:solidFill>
              </a:defRPr>
            </a:lvl3pPr>
            <a:lvl4pPr>
              <a:defRPr lang="en-US" sz="1400" smtClean="0">
                <a:solidFill>
                  <a:schemeClr val="lt1"/>
                </a:solidFill>
              </a:defRPr>
            </a:lvl4pPr>
            <a:lvl5pPr>
              <a:defRPr lang="en-US" sz="1400">
                <a:solidFill>
                  <a:schemeClr val="lt1"/>
                </a:solidFill>
              </a:defRPr>
            </a:lvl5pPr>
          </a:lstStyle>
          <a:p>
            <a:pPr marL="0" marR="0" lvl="0" indent="0" defTabSz="685666"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smtClean="0">
                <a:ln>
                  <a:noFill/>
                </a:ln>
                <a:solidFill>
                  <a:srgbClr val="FFFFFF">
                    <a:alpha val="99000"/>
                  </a:srgbClr>
                </a:solidFill>
                <a:effectLst/>
                <a:uLnTx/>
                <a:uFillTx/>
                <a:latin typeface="Segoe UI"/>
                <a:ea typeface="Segoe UI" pitchFamily="34" charset="0"/>
                <a:cs typeface="Segoe UI" pitchFamily="34" charset="0"/>
              </a:rPr>
              <a:t>Click to edit Master text styles</a:t>
            </a:r>
          </a:p>
        </p:txBody>
      </p:sp>
      <p:sp>
        <p:nvSpPr>
          <p:cNvPr id="40" name="Text Placeholder 8"/>
          <p:cNvSpPr>
            <a:spLocks noGrp="1"/>
          </p:cNvSpPr>
          <p:nvPr>
            <p:ph type="body" sz="quarter" idx="20"/>
          </p:nvPr>
        </p:nvSpPr>
        <p:spPr>
          <a:xfrm>
            <a:off x="5651519" y="3657030"/>
            <a:ext cx="2003058" cy="1145286"/>
          </a:xfrm>
          <a:prstGeom prst="rect">
            <a:avLst/>
          </a:prstGeom>
          <a:solidFill>
            <a:srgbClr val="C7C7C7"/>
          </a:solidFill>
          <a:ln w="9525" cap="flat" cmpd="sng" algn="ctr">
            <a:noFill/>
            <a:prstDash val="solid"/>
            <a:headEnd type="none" w="med" len="med"/>
            <a:tailEnd type="none" w="med" len="med"/>
          </a:ln>
          <a:effectLst/>
        </p:spPr>
        <p:txBody>
          <a:bodyPr rot="0" spcFirstLastPara="0" vertOverflow="overflow" horzOverflow="overflow" vert="horz" wrap="square" lIns="68589" tIns="68589" rIns="34295" bIns="68589" numCol="1" spcCol="0" rtlCol="0" fromWordArt="0" anchor="t" anchorCtr="0" forceAA="0" compatLnSpc="1">
            <a:prstTxWarp prst="textNoShape">
              <a:avLst/>
            </a:prstTxWarp>
            <a:normAutofit/>
          </a:bodyPr>
          <a:lstStyle>
            <a:lvl1pPr marL="0" indent="0">
              <a:buNone/>
              <a:defRPr lang="en-US" sz="1200" dirty="0" smtClean="0">
                <a:solidFill>
                  <a:schemeClr val="tx1">
                    <a:lumMod val="85000"/>
                    <a:lumOff val="15000"/>
                    <a:alpha val="99000"/>
                  </a:schemeClr>
                </a:solidFill>
              </a:defRPr>
            </a:lvl1pPr>
          </a:lstStyle>
          <a:p>
            <a:pPr marL="0" marR="0" lvl="0" indent="0" defTabSz="685891" eaLnBrk="1" fontAlgn="auto" latinLnBrk="0" hangingPunct="1">
              <a:lnSpc>
                <a:spcPct val="100000"/>
              </a:lnSpc>
              <a:spcBef>
                <a:spcPts val="900"/>
              </a:spcBef>
              <a:spcAft>
                <a:spcPts val="0"/>
              </a:spcAft>
              <a:buClrTx/>
              <a:buSzTx/>
              <a:buFontTx/>
              <a:buNone/>
              <a:tabLst/>
              <a:defRPr/>
            </a:pPr>
            <a:r>
              <a:rPr kumimoji="0" lang="en-US" sz="1200" b="0" i="0" u="none" strike="noStrike" kern="0" cap="none" spc="0" normalizeH="0" baseline="0" noProof="0" smtClean="0">
                <a:ln>
                  <a:noFill/>
                </a:ln>
                <a:solidFill>
                  <a:srgbClr val="0072C6">
                    <a:lumMod val="50000"/>
                    <a:alpha val="99000"/>
                  </a:srgbClr>
                </a:solidFill>
                <a:effectLst/>
                <a:uLnTx/>
                <a:uFillTx/>
                <a:latin typeface="Segoe UI"/>
                <a:ea typeface="+mn-ea"/>
                <a:cs typeface="+mn-cs"/>
              </a:rPr>
              <a:t>Click to edit Master text styles</a:t>
            </a:r>
          </a:p>
        </p:txBody>
      </p:sp>
      <p:sp>
        <p:nvSpPr>
          <p:cNvPr id="41" name="Text Placeholder 8"/>
          <p:cNvSpPr>
            <a:spLocks noGrp="1"/>
          </p:cNvSpPr>
          <p:nvPr>
            <p:ph type="body" sz="quarter" idx="21"/>
          </p:nvPr>
        </p:nvSpPr>
        <p:spPr>
          <a:xfrm>
            <a:off x="1486973" y="2971230"/>
            <a:ext cx="2003058" cy="68580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68589" tIns="34295" rIns="34295" bIns="68589" numCol="1" spcCol="0" rtlCol="0" fromWordArt="0" anchor="b" anchorCtr="0" forceAA="0" compatLnSpc="1">
            <a:prstTxWarp prst="textNoShape">
              <a:avLst/>
            </a:prstTxWarp>
            <a:normAutofit/>
          </a:bodyPr>
          <a:lstStyle>
            <a:lvl1pPr marL="0" indent="0">
              <a:buNone/>
              <a:defRPr lang="en-US" sz="1800" smtClean="0">
                <a:solidFill>
                  <a:schemeClr val="bg1">
                    <a:alpha val="99000"/>
                  </a:schemeClr>
                </a:solidFill>
                <a:ea typeface="Segoe UI" pitchFamily="34" charset="0"/>
                <a:cs typeface="Segoe UI" pitchFamily="34" charset="0"/>
              </a:defRPr>
            </a:lvl1pPr>
            <a:lvl2pPr>
              <a:defRPr lang="en-US" sz="1400" smtClean="0">
                <a:solidFill>
                  <a:schemeClr val="lt1"/>
                </a:solidFill>
              </a:defRPr>
            </a:lvl2pPr>
            <a:lvl3pPr>
              <a:defRPr lang="en-US" sz="1400" smtClean="0">
                <a:solidFill>
                  <a:schemeClr val="lt1"/>
                </a:solidFill>
              </a:defRPr>
            </a:lvl3pPr>
            <a:lvl4pPr>
              <a:defRPr lang="en-US" sz="1400" smtClean="0">
                <a:solidFill>
                  <a:schemeClr val="lt1"/>
                </a:solidFill>
              </a:defRPr>
            </a:lvl4pPr>
            <a:lvl5pPr>
              <a:defRPr lang="en-US" sz="1400">
                <a:solidFill>
                  <a:schemeClr val="lt1"/>
                </a:solidFill>
              </a:defRPr>
            </a:lvl5pPr>
          </a:lstStyle>
          <a:p>
            <a:pPr marL="0" marR="0" lvl="0" indent="0" defTabSz="685666"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smtClean="0">
                <a:ln>
                  <a:noFill/>
                </a:ln>
                <a:solidFill>
                  <a:srgbClr val="FFFFFF">
                    <a:alpha val="99000"/>
                  </a:srgbClr>
                </a:solidFill>
                <a:effectLst/>
                <a:uLnTx/>
                <a:uFillTx/>
                <a:latin typeface="Segoe UI"/>
                <a:ea typeface="Segoe UI" pitchFamily="34" charset="0"/>
                <a:cs typeface="Segoe UI" pitchFamily="34" charset="0"/>
              </a:rPr>
              <a:t>Click to edit Master text styles</a:t>
            </a:r>
          </a:p>
        </p:txBody>
      </p:sp>
      <p:sp>
        <p:nvSpPr>
          <p:cNvPr id="42" name="Text Placeholder 8"/>
          <p:cNvSpPr>
            <a:spLocks noGrp="1"/>
          </p:cNvSpPr>
          <p:nvPr>
            <p:ph type="body" sz="quarter" idx="22"/>
          </p:nvPr>
        </p:nvSpPr>
        <p:spPr>
          <a:xfrm>
            <a:off x="1486973" y="3657030"/>
            <a:ext cx="2003058" cy="1145286"/>
          </a:xfrm>
          <a:prstGeom prst="rect">
            <a:avLst/>
          </a:prstGeom>
          <a:solidFill>
            <a:srgbClr val="C7C7C7"/>
          </a:solidFill>
          <a:ln w="9525" cap="flat" cmpd="sng" algn="ctr">
            <a:noFill/>
            <a:prstDash val="solid"/>
            <a:headEnd type="none" w="med" len="med"/>
            <a:tailEnd type="none" w="med" len="med"/>
          </a:ln>
          <a:effectLst/>
        </p:spPr>
        <p:txBody>
          <a:bodyPr rot="0" spcFirstLastPara="0" vertOverflow="overflow" horzOverflow="overflow" vert="horz" wrap="square" lIns="68589" tIns="68589" rIns="34295" bIns="68589" numCol="1" spcCol="0" rtlCol="0" fromWordArt="0" anchor="t" anchorCtr="0" forceAA="0" compatLnSpc="1">
            <a:prstTxWarp prst="textNoShape">
              <a:avLst/>
            </a:prstTxWarp>
            <a:normAutofit/>
          </a:bodyPr>
          <a:lstStyle>
            <a:lvl1pPr marL="0" indent="0">
              <a:buNone/>
              <a:defRPr lang="en-US" sz="1200" dirty="0" smtClean="0">
                <a:solidFill>
                  <a:schemeClr val="tx1">
                    <a:lumMod val="85000"/>
                    <a:lumOff val="15000"/>
                    <a:alpha val="99000"/>
                  </a:schemeClr>
                </a:solidFill>
              </a:defRPr>
            </a:lvl1pPr>
          </a:lstStyle>
          <a:p>
            <a:pPr marL="0" marR="0" lvl="0" indent="0" defTabSz="685891" eaLnBrk="1" fontAlgn="auto" latinLnBrk="0" hangingPunct="1">
              <a:lnSpc>
                <a:spcPct val="100000"/>
              </a:lnSpc>
              <a:spcBef>
                <a:spcPts val="900"/>
              </a:spcBef>
              <a:spcAft>
                <a:spcPts val="0"/>
              </a:spcAft>
              <a:buClrTx/>
              <a:buSzTx/>
              <a:buFontTx/>
              <a:buNone/>
              <a:tabLst/>
              <a:defRPr/>
            </a:pPr>
            <a:r>
              <a:rPr kumimoji="0" lang="en-US" sz="1200" b="0" i="0" u="none" strike="noStrike" kern="0" cap="none" spc="0" normalizeH="0" baseline="0" noProof="0" smtClean="0">
                <a:ln>
                  <a:noFill/>
                </a:ln>
                <a:solidFill>
                  <a:srgbClr val="0072C6">
                    <a:lumMod val="50000"/>
                    <a:alpha val="99000"/>
                  </a:srgbClr>
                </a:solidFill>
                <a:effectLst/>
                <a:uLnTx/>
                <a:uFillTx/>
                <a:latin typeface="Segoe UI"/>
                <a:ea typeface="+mn-ea"/>
                <a:cs typeface="+mn-cs"/>
              </a:rPr>
              <a:t>Click to edit Master text styles</a:t>
            </a:r>
          </a:p>
        </p:txBody>
      </p:sp>
    </p:spTree>
    <p:extLst>
      <p:ext uri="{BB962C8B-B14F-4D97-AF65-F5344CB8AC3E}">
        <p14:creationId xmlns:p14="http://schemas.microsoft.com/office/powerpoint/2010/main" val="182517037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6" name="Rectangle 5"/>
          <p:cNvSpPr/>
          <p:nvPr/>
        </p:nvSpPr>
        <p:spPr bwMode="hidden">
          <a:xfrm rot="10800000" flipV="1">
            <a:off x="0" y="0"/>
            <a:ext cx="9144000" cy="86695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pPr>
            <a:endParaRPr lang="en-US" sz="1400" dirty="0" err="1" smtClean="0">
              <a:solidFill>
                <a:srgbClr val="000000">
                  <a:alpha val="99000"/>
                </a:srgb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bg1">
                    <a:alpha val="99000"/>
                  </a:schemeClr>
                </a:solidFill>
              </a:defRPr>
            </a:lvl1pPr>
          </a:lstStyle>
          <a:p>
            <a:r>
              <a:rPr lang="en-US" dirty="0" smtClean="0"/>
              <a:t>Slide for Developer Code</a:t>
            </a:r>
            <a:endParaRPr lang="en-US" dirty="0"/>
          </a:p>
        </p:txBody>
      </p:sp>
      <p:sp>
        <p:nvSpPr>
          <p:cNvPr id="3" name="Rectangle 2"/>
          <p:cNvSpPr/>
          <p:nvPr/>
        </p:nvSpPr>
        <p:spPr bwMode="hidden">
          <a:xfrm>
            <a:off x="0" y="866955"/>
            <a:ext cx="9144000" cy="427654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pPr>
            <a:endParaRPr lang="en-US" sz="1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88840" y="1085850"/>
            <a:ext cx="8366320" cy="3886200"/>
          </a:xfrm>
        </p:spPr>
        <p:txBody>
          <a:bodyPr>
            <a:normAutofit/>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828" indent="0">
              <a:buNone/>
              <a:defRPr>
                <a:gradFill>
                  <a:gsLst>
                    <a:gs pos="1250">
                      <a:srgbClr val="000000"/>
                    </a:gs>
                    <a:gs pos="100000">
                      <a:srgbClr val="000000"/>
                    </a:gs>
                  </a:gsLst>
                  <a:lin ang="5400000" scaled="0"/>
                </a:gradFill>
                <a:latin typeface="Consolas" pitchFamily="49" charset="0"/>
                <a:cs typeface="Consolas" pitchFamily="49" charset="0"/>
              </a:defRPr>
            </a:lvl2pPr>
            <a:lvl3pPr marL="429873" indent="0">
              <a:buNone/>
              <a:defRPr>
                <a:gradFill>
                  <a:gsLst>
                    <a:gs pos="1250">
                      <a:srgbClr val="000000"/>
                    </a:gs>
                    <a:gs pos="100000">
                      <a:srgbClr val="000000"/>
                    </a:gs>
                  </a:gsLst>
                  <a:lin ang="5400000" scaled="0"/>
                </a:gradFill>
                <a:latin typeface="Consolas" pitchFamily="49" charset="0"/>
                <a:cs typeface="Consolas" pitchFamily="49" charset="0"/>
              </a:defRPr>
            </a:lvl3pPr>
            <a:lvl4pPr marL="59896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819"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23446727"/>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ck Notes slide Layout">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7" y="171450"/>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6" y="1085849"/>
            <a:ext cx="8363938" cy="1532727"/>
          </a:xfrm>
          <a:prstGeom prst="rect">
            <a:avLst/>
          </a:prstGeom>
        </p:spPr>
        <p:txBody>
          <a:bodyPr/>
          <a:lstStyle>
            <a:lvl1pPr marL="257209" indent="-2572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550" indent="-21434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891" indent="-21434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364" indent="-17147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837" indent="-17147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14311" tIns="57155" rIns="114311" bIns="57155"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780575571"/>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_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3" y="1216777"/>
            <a:ext cx="5903464" cy="1142623"/>
          </a:xfrm>
        </p:spPr>
        <p:txBody>
          <a:bodyPr anchor="ctr" anchorCtr="0">
            <a:noAutofit/>
          </a:bodyPr>
          <a:lstStyle>
            <a:lvl1pPr>
              <a:lnSpc>
                <a:spcPct val="90000"/>
              </a:lnSpc>
              <a:defRPr sz="4100">
                <a:gradFill flip="none" rotWithShape="1">
                  <a:gsLst>
                    <a:gs pos="0">
                      <a:schemeClr val="bg2"/>
                    </a:gs>
                    <a:gs pos="86000">
                      <a:schemeClr val="bg2"/>
                    </a:gs>
                  </a:gsLst>
                  <a:lin ang="5400000" scaled="0"/>
                  <a:tileRect/>
                </a:gradFill>
              </a:defRPr>
            </a:lvl1pPr>
          </a:lstStyle>
          <a:p>
            <a:r>
              <a:rPr lang="en-US" smtClean="0"/>
              <a:t>Click to edit Master title style</a:t>
            </a:r>
            <a:endParaRPr lang="en-US" dirty="0"/>
          </a:p>
        </p:txBody>
      </p:sp>
      <p:sp>
        <p:nvSpPr>
          <p:cNvPr id="3" name="Subtitle 2"/>
          <p:cNvSpPr>
            <a:spLocks noGrp="1"/>
          </p:cNvSpPr>
          <p:nvPr>
            <p:ph type="subTitle" idx="1"/>
          </p:nvPr>
        </p:nvSpPr>
        <p:spPr>
          <a:xfrm>
            <a:off x="727663" y="3257552"/>
            <a:ext cx="5131738" cy="347441"/>
          </a:xfrm>
        </p:spPr>
        <p:txBody>
          <a:bodyPr>
            <a:noAutofit/>
          </a:bodyPr>
          <a:lstStyle>
            <a:lvl1pPr marL="0" indent="0" algn="l">
              <a:lnSpc>
                <a:spcPct val="90000"/>
              </a:lnSpc>
              <a:spcBef>
                <a:spcPts val="0"/>
              </a:spcBef>
              <a:buNone/>
              <a:defRPr>
                <a:gradFill>
                  <a:gsLst>
                    <a:gs pos="0">
                      <a:schemeClr val="accent1"/>
                    </a:gs>
                    <a:gs pos="86000">
                      <a:schemeClr val="accent1"/>
                    </a:gs>
                  </a:gsLst>
                  <a:lin ang="5400000" scaled="0"/>
                </a:gradFill>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5" name="Rectangle 4"/>
          <p:cNvSpPr/>
          <p:nvPr userDrawn="1"/>
        </p:nvSpPr>
        <p:spPr>
          <a:xfrm>
            <a:off x="1" y="4925504"/>
            <a:ext cx="1262934" cy="196208"/>
          </a:xfrm>
          <a:prstGeom prst="rect">
            <a:avLst/>
          </a:prstGeom>
        </p:spPr>
        <p:txBody>
          <a:bodyPr wrap="none" lIns="68589" tIns="34295" rIns="68589" bIns="34295">
            <a:spAutoFit/>
          </a:bodyPr>
          <a:lstStyle/>
          <a:p>
            <a:pPr defTabSz="685864"/>
            <a:r>
              <a:rPr lang="en-US" sz="800" dirty="0" smtClean="0">
                <a:gradFill>
                  <a:gsLst>
                    <a:gs pos="0">
                      <a:srgbClr val="0072C6"/>
                    </a:gs>
                    <a:gs pos="86000">
                      <a:srgbClr val="0072C6"/>
                    </a:gs>
                  </a:gsLst>
                  <a:lin ang="5400000" scaled="0"/>
                </a:gradFill>
                <a:ea typeface="Segoe UI" pitchFamily="34" charset="0"/>
                <a:cs typeface="Segoe UI" pitchFamily="34" charset="0"/>
              </a:rPr>
              <a:t>www.buildwindows.com</a:t>
            </a:r>
            <a:endParaRPr lang="en-US" sz="800" dirty="0">
              <a:gradFill>
                <a:gsLst>
                  <a:gs pos="0">
                    <a:srgbClr val="0072C6"/>
                  </a:gs>
                  <a:gs pos="86000">
                    <a:srgbClr val="0072C6"/>
                  </a:gs>
                </a:gsLst>
                <a:lin ang="5400000" scaled="0"/>
              </a:gradFill>
              <a:ea typeface="Segoe UI" pitchFamily="34" charset="0"/>
              <a:cs typeface="Segoe UI" pitchFamily="34" charset="0"/>
            </a:endParaRPr>
          </a:p>
        </p:txBody>
      </p:sp>
      <p:sp>
        <p:nvSpPr>
          <p:cNvPr id="8" name="Text Placeholder 7"/>
          <p:cNvSpPr>
            <a:spLocks noGrp="1"/>
          </p:cNvSpPr>
          <p:nvPr>
            <p:ph type="body" sz="quarter" idx="10" hasCustomPrompt="1"/>
          </p:nvPr>
        </p:nvSpPr>
        <p:spPr>
          <a:xfrm>
            <a:off x="727663" y="142877"/>
            <a:ext cx="1911451" cy="207749"/>
          </a:xfrm>
        </p:spPr>
        <p:txBody>
          <a:bodyPr/>
          <a:lstStyle>
            <a:lvl1pPr marL="0" indent="0">
              <a:buNone/>
              <a:defRPr sz="1500" baseline="0">
                <a:gradFill>
                  <a:gsLst>
                    <a:gs pos="0">
                      <a:schemeClr val="bg2"/>
                    </a:gs>
                    <a:gs pos="86000">
                      <a:schemeClr val="bg2"/>
                    </a:gs>
                  </a:gsLst>
                  <a:lin ang="5400000" scaled="0"/>
                </a:gradFill>
              </a:defRPr>
            </a:lvl1pPr>
          </a:lstStyle>
          <a:p>
            <a:pPr lvl="0"/>
            <a:r>
              <a:rPr lang="en-US" dirty="0" smtClean="0"/>
              <a:t>session code</a:t>
            </a:r>
            <a:endParaRPr lang="en-US" dirty="0"/>
          </a:p>
        </p:txBody>
      </p:sp>
    </p:spTree>
    <p:extLst>
      <p:ext uri="{BB962C8B-B14F-4D97-AF65-F5344CB8AC3E}">
        <p14:creationId xmlns:p14="http://schemas.microsoft.com/office/powerpoint/2010/main" val="1835629257"/>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389437" y="1085850"/>
            <a:ext cx="8363937" cy="1500411"/>
          </a:xfrm>
        </p:spPr>
        <p:txBody>
          <a:bodyPr>
            <a:spAutoFit/>
          </a:bodyPr>
          <a:lstStyle>
            <a:lvl1pPr marL="345327" indent="-345327">
              <a:buFont typeface="Arial" pitchFamily="34" charset="0"/>
              <a:buChar char="•"/>
              <a:defRPr/>
            </a:lvl1pPr>
            <a:lvl2pPr marL="641833" indent="-296506">
              <a:buFont typeface="Arial" pitchFamily="34" charset="0"/>
              <a:buChar char="•"/>
              <a:defRPr/>
            </a:lvl2pPr>
            <a:lvl3pPr marL="944292" indent="-302459">
              <a:buFont typeface="Arial" pitchFamily="34" charset="0"/>
              <a:buChar char="•"/>
              <a:defRPr/>
            </a:lvl3pPr>
            <a:lvl4pPr marL="1203883" indent="-259591">
              <a:buFont typeface="Arial" pitchFamily="34" charset="0"/>
              <a:buChar char="•"/>
              <a:defRPr/>
            </a:lvl4pPr>
            <a:lvl5pPr marL="1456329" indent="-252446">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userDrawn="1"/>
        </p:nvSpPr>
        <p:spPr>
          <a:xfrm>
            <a:off x="1" y="4925504"/>
            <a:ext cx="1262934" cy="196208"/>
          </a:xfrm>
          <a:prstGeom prst="rect">
            <a:avLst/>
          </a:prstGeom>
        </p:spPr>
        <p:txBody>
          <a:bodyPr wrap="none" lIns="68589" tIns="34295" rIns="68589" bIns="34295">
            <a:spAutoFit/>
          </a:bodyPr>
          <a:lstStyle/>
          <a:p>
            <a:pPr defTabSz="685864"/>
            <a:r>
              <a:rPr lang="en-US" sz="800" dirty="0" smtClean="0">
                <a:gradFill>
                  <a:gsLst>
                    <a:gs pos="0">
                      <a:srgbClr val="000000"/>
                    </a:gs>
                    <a:gs pos="86000">
                      <a:srgbClr val="000000"/>
                    </a:gs>
                  </a:gsLst>
                  <a:lin ang="5400000" scaled="0"/>
                </a:gradFill>
                <a:ea typeface="Segoe UI" pitchFamily="34" charset="0"/>
                <a:cs typeface="Segoe UI" pitchFamily="34" charset="0"/>
              </a:rPr>
              <a:t>www.buildwindows.com</a:t>
            </a:r>
            <a:endParaRPr lang="en-US" sz="800" dirty="0">
              <a:gradFill>
                <a:gsLst>
                  <a:gs pos="0">
                    <a:srgbClr val="000000"/>
                  </a:gs>
                  <a:gs pos="86000">
                    <a:srgbClr val="000000"/>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79465276"/>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60722" y="4233090"/>
            <a:ext cx="7182892" cy="276226"/>
          </a:xfrm>
          <a:prstGeom prst="rect">
            <a:avLst/>
          </a:prstGeom>
        </p:spPr>
        <p:txBody>
          <a:bodyPr lIns="0">
            <a:noAutofit/>
          </a:bodyPr>
          <a:lstStyle>
            <a:lvl1pPr marL="0" indent="0" algn="l">
              <a:buNone/>
              <a:defRPr sz="1500" b="1" cap="all" spc="0" baseline="0">
                <a:solidFill>
                  <a:schemeClr val="tx1">
                    <a:lumMod val="75000"/>
                    <a:lumOff val="25000"/>
                  </a:schemeClr>
                </a:solidFill>
                <a:latin typeface="Segoe UI" pitchFamily="34" charset="0"/>
                <a:ea typeface="Segoe UI" pitchFamily="34" charset="0"/>
                <a:cs typeface="Segoe UI" pitchFamily="34" charset="0"/>
              </a:defRPr>
            </a:lvl1pPr>
            <a:lvl2pPr marL="342946" indent="0" algn="ctr">
              <a:buNone/>
              <a:defRPr>
                <a:solidFill>
                  <a:schemeClr val="tx1">
                    <a:tint val="75000"/>
                  </a:schemeClr>
                </a:solidFill>
              </a:defRPr>
            </a:lvl2pPr>
            <a:lvl3pPr marL="685891" indent="0" algn="ctr">
              <a:buNone/>
              <a:defRPr>
                <a:solidFill>
                  <a:schemeClr val="tx1">
                    <a:tint val="75000"/>
                  </a:schemeClr>
                </a:solidFill>
              </a:defRPr>
            </a:lvl3pPr>
            <a:lvl4pPr marL="1028837" indent="0" algn="ctr">
              <a:buNone/>
              <a:defRPr>
                <a:solidFill>
                  <a:schemeClr val="tx1">
                    <a:tint val="75000"/>
                  </a:schemeClr>
                </a:solidFill>
              </a:defRPr>
            </a:lvl4pPr>
            <a:lvl5pPr marL="1371783" indent="0" algn="ctr">
              <a:buNone/>
              <a:defRPr>
                <a:solidFill>
                  <a:schemeClr val="tx1">
                    <a:tint val="75000"/>
                  </a:schemeClr>
                </a:solidFill>
              </a:defRPr>
            </a:lvl5pPr>
            <a:lvl6pPr marL="1714729" indent="0" algn="ctr">
              <a:buNone/>
              <a:defRPr>
                <a:solidFill>
                  <a:schemeClr val="tx1">
                    <a:tint val="75000"/>
                  </a:schemeClr>
                </a:solidFill>
              </a:defRPr>
            </a:lvl6pPr>
            <a:lvl7pPr marL="2057674" indent="0" algn="ctr">
              <a:buNone/>
              <a:defRPr>
                <a:solidFill>
                  <a:schemeClr val="tx1">
                    <a:tint val="75000"/>
                  </a:schemeClr>
                </a:solidFill>
              </a:defRPr>
            </a:lvl7pPr>
            <a:lvl8pPr marL="2400620" indent="0" algn="ctr">
              <a:buNone/>
              <a:defRPr>
                <a:solidFill>
                  <a:schemeClr val="tx1">
                    <a:tint val="75000"/>
                  </a:schemeClr>
                </a:solidFill>
              </a:defRPr>
            </a:lvl8pPr>
            <a:lvl9pPr marL="2743566" indent="0" algn="ctr">
              <a:buNone/>
              <a:defRPr>
                <a:solidFill>
                  <a:schemeClr val="tx1">
                    <a:tint val="75000"/>
                  </a:schemeClr>
                </a:solidFill>
              </a:defRPr>
            </a:lvl9pPr>
          </a:lstStyle>
          <a:p>
            <a:r>
              <a:rPr lang="en-US" dirty="0" smtClean="0"/>
              <a:t>CLICK TO EDIT MASTER SUBTITLE STYLE</a:t>
            </a:r>
            <a:endParaRPr lang="en-US" dirty="0"/>
          </a:p>
        </p:txBody>
      </p:sp>
      <p:sp>
        <p:nvSpPr>
          <p:cNvPr id="9" name="Text Placeholder 8"/>
          <p:cNvSpPr>
            <a:spLocks noGrp="1"/>
          </p:cNvSpPr>
          <p:nvPr>
            <p:ph type="body" sz="quarter" idx="10" hasCustomPrompt="1"/>
          </p:nvPr>
        </p:nvSpPr>
        <p:spPr>
          <a:xfrm>
            <a:off x="460722" y="4477565"/>
            <a:ext cx="7182892" cy="467766"/>
          </a:xfrm>
          <a:prstGeom prst="rect">
            <a:avLst/>
          </a:prstGeom>
        </p:spPr>
        <p:txBody>
          <a:bodyPr vert="horz" lIns="0">
            <a:normAutofit/>
          </a:bodyPr>
          <a:lstStyle>
            <a:lvl1pPr>
              <a:lnSpc>
                <a:spcPct val="70000"/>
              </a:lnSpc>
              <a:buFontTx/>
              <a:buNone/>
              <a:defRPr kumimoji="0" lang="en-US" sz="1200" b="0" i="0" u="none" strike="noStrike" kern="1200" cap="none" spc="-53" normalizeH="0" baseline="0" noProof="0" dirty="0" smtClean="0">
                <a:ln>
                  <a:noFill/>
                </a:ln>
                <a:solidFill>
                  <a:schemeClr val="tx1">
                    <a:tint val="75000"/>
                  </a:schemeClr>
                </a:solidFill>
                <a:effectLst/>
                <a:uLnTx/>
                <a:uFillTx/>
                <a:latin typeface="Segoe UI" pitchFamily="34" charset="0"/>
                <a:ea typeface="Segoe UI" pitchFamily="34" charset="0"/>
                <a:cs typeface="Segoe UI" pitchFamily="34" charset="0"/>
              </a:defRPr>
            </a:lvl1pPr>
            <a:lvl2pPr>
              <a:buFontTx/>
              <a:buNone/>
              <a:defRPr/>
            </a:lvl2pPr>
            <a:lvl3pPr>
              <a:buFontTx/>
              <a:buNone/>
              <a:defRPr/>
            </a:lvl3pPr>
            <a:lvl4pPr>
              <a:buFontTx/>
              <a:buNone/>
              <a:defRPr/>
            </a:lvl4pPr>
            <a:lvl5pPr>
              <a:buFontTx/>
              <a:buNone/>
              <a:defRPr/>
            </a:lvl5pPr>
          </a:lstStyle>
          <a:p>
            <a:pPr marL="0" marR="0" lvl="0" indent="0" algn="l" defTabSz="685891" rtl="0" eaLnBrk="1" fontAlgn="auto" latinLnBrk="0" hangingPunct="1">
              <a:lnSpc>
                <a:spcPts val="1800"/>
              </a:lnSpc>
              <a:spcBef>
                <a:spcPts val="0"/>
              </a:spcBef>
              <a:spcAft>
                <a:spcPts val="0"/>
              </a:spcAft>
              <a:buClr>
                <a:srgbClr val="00B0F0"/>
              </a:buClr>
              <a:buSzPct val="100000"/>
              <a:buFontTx/>
              <a:buNone/>
              <a:tabLst/>
              <a:defRPr/>
            </a:pPr>
            <a:r>
              <a:rPr lang="en-US" dirty="0" smtClean="0"/>
              <a:t>Click to edit presenter </a:t>
            </a:r>
          </a:p>
          <a:p>
            <a:pPr marL="0" marR="0" lvl="0" indent="0" algn="l" defTabSz="685891" rtl="0" eaLnBrk="1" fontAlgn="auto" latinLnBrk="0" hangingPunct="1">
              <a:lnSpc>
                <a:spcPts val="1800"/>
              </a:lnSpc>
              <a:spcBef>
                <a:spcPts val="0"/>
              </a:spcBef>
              <a:spcAft>
                <a:spcPts val="0"/>
              </a:spcAft>
              <a:buClr>
                <a:srgbClr val="00B0F0"/>
              </a:buClr>
              <a:buSzPct val="100000"/>
              <a:buFontTx/>
              <a:buNone/>
              <a:tabLst/>
              <a:defRPr/>
            </a:pPr>
            <a:r>
              <a:rPr lang="en-US" dirty="0" smtClean="0"/>
              <a:t>and date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363"/>
            <a:ext cx="9144000" cy="5130775"/>
          </a:xfrm>
          <a:prstGeom prst="rect">
            <a:avLst/>
          </a:prstGeom>
        </p:spPr>
      </p:pic>
    </p:spTree>
    <p:extLst>
      <p:ext uri="{BB962C8B-B14F-4D97-AF65-F5344CB8AC3E}">
        <p14:creationId xmlns:p14="http://schemas.microsoft.com/office/powerpoint/2010/main" val="2943591866"/>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4" y="2258996"/>
            <a:ext cx="5849021" cy="1142621"/>
          </a:xfrm>
        </p:spPr>
        <p:txBody>
          <a:bodyPr anchor="ctr" anchorCtr="0">
            <a:noAutofit/>
          </a:bodyPr>
          <a:lstStyle>
            <a:lvl1pPr>
              <a:lnSpc>
                <a:spcPct val="90000"/>
              </a:lnSpc>
              <a:defRPr sz="3600">
                <a:latin typeface="+mn-lt"/>
              </a:defRPr>
            </a:lvl1pPr>
          </a:lstStyle>
          <a:p>
            <a:r>
              <a:rPr lang="en-US" smtClean="0"/>
              <a:t>Click to edit Master title style</a:t>
            </a:r>
            <a:endParaRPr lang="en-US" dirty="0"/>
          </a:p>
        </p:txBody>
      </p:sp>
      <p:sp>
        <p:nvSpPr>
          <p:cNvPr id="3" name="Subtitle 2"/>
          <p:cNvSpPr>
            <a:spLocks noGrp="1"/>
          </p:cNvSpPr>
          <p:nvPr>
            <p:ph type="subTitle" idx="1"/>
          </p:nvPr>
        </p:nvSpPr>
        <p:spPr>
          <a:xfrm>
            <a:off x="727663" y="3590483"/>
            <a:ext cx="5282817" cy="346249"/>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727664" y="633082"/>
            <a:ext cx="6456059" cy="1033983"/>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7500" b="0" i="0" u="none" strike="noStrike" kern="1200" cap="none" spc="-225"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dirty="0" smtClean="0"/>
              <a:t>click to…</a:t>
            </a:r>
          </a:p>
        </p:txBody>
      </p:sp>
      <p:sp>
        <p:nvSpPr>
          <p:cNvPr id="5" name="Rectangle 4"/>
          <p:cNvSpPr/>
          <p:nvPr userDrawn="1"/>
        </p:nvSpPr>
        <p:spPr>
          <a:xfrm>
            <a:off x="1" y="4925504"/>
            <a:ext cx="1262934" cy="196208"/>
          </a:xfrm>
          <a:prstGeom prst="rect">
            <a:avLst/>
          </a:prstGeom>
        </p:spPr>
        <p:txBody>
          <a:bodyPr wrap="none" lIns="68589" tIns="34295" rIns="68589" bIns="34295">
            <a:spAutoFit/>
          </a:bodyPr>
          <a:lstStyle/>
          <a:p>
            <a:pPr defTabSz="685864"/>
            <a:r>
              <a:rPr lang="en-US" sz="800" dirty="0" smtClean="0">
                <a:gradFill>
                  <a:gsLst>
                    <a:gs pos="0">
                      <a:srgbClr val="000000"/>
                    </a:gs>
                    <a:gs pos="86000">
                      <a:srgbClr val="000000"/>
                    </a:gs>
                  </a:gsLst>
                  <a:lin ang="5400000" scaled="0"/>
                </a:gradFill>
                <a:ea typeface="Segoe UI" pitchFamily="34" charset="0"/>
                <a:cs typeface="Segoe UI" pitchFamily="34" charset="0"/>
              </a:rPr>
              <a:t>www.buildwindows.com</a:t>
            </a:r>
            <a:endParaRPr lang="en-US" sz="800" dirty="0">
              <a:gradFill>
                <a:gsLst>
                  <a:gs pos="0">
                    <a:srgbClr val="000000"/>
                  </a:gs>
                  <a:gs pos="86000">
                    <a:srgbClr val="000000"/>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0498664"/>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89438" y="1428751"/>
            <a:ext cx="8363937" cy="118878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09995422"/>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60722" y="4233090"/>
            <a:ext cx="7182892" cy="276226"/>
          </a:xfrm>
          <a:prstGeom prst="rect">
            <a:avLst/>
          </a:prstGeom>
        </p:spPr>
        <p:txBody>
          <a:bodyPr lIns="0">
            <a:noAutofit/>
          </a:bodyPr>
          <a:lstStyle>
            <a:lvl1pPr marL="0" indent="0" algn="l">
              <a:buNone/>
              <a:defRPr sz="1500" b="1" cap="all" spc="0" baseline="0">
                <a:solidFill>
                  <a:schemeClr val="tx1">
                    <a:lumMod val="75000"/>
                    <a:lumOff val="25000"/>
                  </a:schemeClr>
                </a:solidFill>
                <a:latin typeface="Segoe UI" pitchFamily="34" charset="0"/>
                <a:ea typeface="Segoe UI" pitchFamily="34" charset="0"/>
                <a:cs typeface="Segoe UI" pitchFamily="34" charset="0"/>
              </a:defRPr>
            </a:lvl1pPr>
            <a:lvl2pPr marL="342946" indent="0" algn="ctr">
              <a:buNone/>
              <a:defRPr>
                <a:solidFill>
                  <a:schemeClr val="tx1">
                    <a:tint val="75000"/>
                  </a:schemeClr>
                </a:solidFill>
              </a:defRPr>
            </a:lvl2pPr>
            <a:lvl3pPr marL="685891" indent="0" algn="ctr">
              <a:buNone/>
              <a:defRPr>
                <a:solidFill>
                  <a:schemeClr val="tx1">
                    <a:tint val="75000"/>
                  </a:schemeClr>
                </a:solidFill>
              </a:defRPr>
            </a:lvl3pPr>
            <a:lvl4pPr marL="1028837" indent="0" algn="ctr">
              <a:buNone/>
              <a:defRPr>
                <a:solidFill>
                  <a:schemeClr val="tx1">
                    <a:tint val="75000"/>
                  </a:schemeClr>
                </a:solidFill>
              </a:defRPr>
            </a:lvl4pPr>
            <a:lvl5pPr marL="1371783" indent="0" algn="ctr">
              <a:buNone/>
              <a:defRPr>
                <a:solidFill>
                  <a:schemeClr val="tx1">
                    <a:tint val="75000"/>
                  </a:schemeClr>
                </a:solidFill>
              </a:defRPr>
            </a:lvl5pPr>
            <a:lvl6pPr marL="1714729" indent="0" algn="ctr">
              <a:buNone/>
              <a:defRPr>
                <a:solidFill>
                  <a:schemeClr val="tx1">
                    <a:tint val="75000"/>
                  </a:schemeClr>
                </a:solidFill>
              </a:defRPr>
            </a:lvl6pPr>
            <a:lvl7pPr marL="2057674" indent="0" algn="ctr">
              <a:buNone/>
              <a:defRPr>
                <a:solidFill>
                  <a:schemeClr val="tx1">
                    <a:tint val="75000"/>
                  </a:schemeClr>
                </a:solidFill>
              </a:defRPr>
            </a:lvl7pPr>
            <a:lvl8pPr marL="2400620" indent="0" algn="ctr">
              <a:buNone/>
              <a:defRPr>
                <a:solidFill>
                  <a:schemeClr val="tx1">
                    <a:tint val="75000"/>
                  </a:schemeClr>
                </a:solidFill>
              </a:defRPr>
            </a:lvl8pPr>
            <a:lvl9pPr marL="2743566" indent="0" algn="ctr">
              <a:buNone/>
              <a:defRPr>
                <a:solidFill>
                  <a:schemeClr val="tx1">
                    <a:tint val="75000"/>
                  </a:schemeClr>
                </a:solidFill>
              </a:defRPr>
            </a:lvl9pPr>
          </a:lstStyle>
          <a:p>
            <a:r>
              <a:rPr lang="en-US" dirty="0" smtClean="0"/>
              <a:t>CLICK TO EDIT MASTER SUBTITLE STYLE</a:t>
            </a:r>
            <a:endParaRPr lang="en-US" dirty="0"/>
          </a:p>
        </p:txBody>
      </p:sp>
      <p:sp>
        <p:nvSpPr>
          <p:cNvPr id="9" name="Text Placeholder 8"/>
          <p:cNvSpPr>
            <a:spLocks noGrp="1"/>
          </p:cNvSpPr>
          <p:nvPr>
            <p:ph type="body" sz="quarter" idx="10" hasCustomPrompt="1"/>
          </p:nvPr>
        </p:nvSpPr>
        <p:spPr>
          <a:xfrm>
            <a:off x="460722" y="4477565"/>
            <a:ext cx="7182892" cy="467766"/>
          </a:xfrm>
          <a:prstGeom prst="rect">
            <a:avLst/>
          </a:prstGeom>
        </p:spPr>
        <p:txBody>
          <a:bodyPr vert="horz" lIns="0">
            <a:normAutofit/>
          </a:bodyPr>
          <a:lstStyle>
            <a:lvl1pPr>
              <a:lnSpc>
                <a:spcPct val="70000"/>
              </a:lnSpc>
              <a:buFontTx/>
              <a:buNone/>
              <a:defRPr kumimoji="0" lang="en-US" sz="1200" b="0" i="0" u="none" strike="noStrike" kern="1200" cap="none" spc="-53" normalizeH="0" baseline="0" noProof="0" dirty="0" smtClean="0">
                <a:ln>
                  <a:noFill/>
                </a:ln>
                <a:solidFill>
                  <a:schemeClr val="tx1">
                    <a:tint val="75000"/>
                  </a:schemeClr>
                </a:solidFill>
                <a:effectLst/>
                <a:uLnTx/>
                <a:uFillTx/>
                <a:latin typeface="Segoe UI" pitchFamily="34" charset="0"/>
                <a:ea typeface="Segoe UI" pitchFamily="34" charset="0"/>
                <a:cs typeface="Segoe UI" pitchFamily="34" charset="0"/>
              </a:defRPr>
            </a:lvl1pPr>
            <a:lvl2pPr>
              <a:buFontTx/>
              <a:buNone/>
              <a:defRPr/>
            </a:lvl2pPr>
            <a:lvl3pPr>
              <a:buFontTx/>
              <a:buNone/>
              <a:defRPr/>
            </a:lvl3pPr>
            <a:lvl4pPr>
              <a:buFontTx/>
              <a:buNone/>
              <a:defRPr/>
            </a:lvl4pPr>
            <a:lvl5pPr>
              <a:buFontTx/>
              <a:buNone/>
              <a:defRPr/>
            </a:lvl5pPr>
          </a:lstStyle>
          <a:p>
            <a:pPr marL="0" marR="0" lvl="0" indent="0" algn="l" defTabSz="685891" rtl="0" eaLnBrk="1" fontAlgn="auto" latinLnBrk="0" hangingPunct="1">
              <a:lnSpc>
                <a:spcPts val="1800"/>
              </a:lnSpc>
              <a:spcBef>
                <a:spcPts val="0"/>
              </a:spcBef>
              <a:spcAft>
                <a:spcPts val="0"/>
              </a:spcAft>
              <a:buClr>
                <a:srgbClr val="00B0F0"/>
              </a:buClr>
              <a:buSzPct val="100000"/>
              <a:buFontTx/>
              <a:buNone/>
              <a:tabLst/>
              <a:defRPr/>
            </a:pPr>
            <a:r>
              <a:rPr lang="en-US" dirty="0" smtClean="0"/>
              <a:t>Click to edit presenter </a:t>
            </a:r>
          </a:p>
          <a:p>
            <a:pPr marL="0" marR="0" lvl="0" indent="0" algn="l" defTabSz="685891" rtl="0" eaLnBrk="1" fontAlgn="auto" latinLnBrk="0" hangingPunct="1">
              <a:lnSpc>
                <a:spcPts val="1800"/>
              </a:lnSpc>
              <a:spcBef>
                <a:spcPts val="0"/>
              </a:spcBef>
              <a:spcAft>
                <a:spcPts val="0"/>
              </a:spcAft>
              <a:buClr>
                <a:srgbClr val="00B0F0"/>
              </a:buClr>
              <a:buSzPct val="100000"/>
              <a:buFontTx/>
              <a:buNone/>
              <a:tabLst/>
              <a:defRPr/>
            </a:pPr>
            <a:r>
              <a:rPr lang="en-US" dirty="0" smtClean="0"/>
              <a:t>and date</a:t>
            </a: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363"/>
            <a:ext cx="9155340" cy="5137138"/>
          </a:xfrm>
          <a:prstGeom prst="rect">
            <a:avLst/>
          </a:prstGeom>
        </p:spPr>
      </p:pic>
    </p:spTree>
    <p:extLst>
      <p:ext uri="{BB962C8B-B14F-4D97-AF65-F5344CB8AC3E}">
        <p14:creationId xmlns:p14="http://schemas.microsoft.com/office/powerpoint/2010/main" val="3458193479"/>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0" name="Rectangle 19"/>
          <p:cNvSpPr/>
          <p:nvPr userDrawn="1"/>
        </p:nvSpPr>
        <p:spPr>
          <a:xfrm>
            <a:off x="-597"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defTabSz="685891"/>
            <a:endParaRPr lang="en-US" sz="1400">
              <a:solidFill>
                <a:prstClr val="white"/>
              </a:solidFill>
            </a:endParaRPr>
          </a:p>
        </p:txBody>
      </p:sp>
      <p:grpSp>
        <p:nvGrpSpPr>
          <p:cNvPr id="22" name="Group 21"/>
          <p:cNvGrpSpPr/>
          <p:nvPr userDrawn="1"/>
        </p:nvGrpSpPr>
        <p:grpSpPr>
          <a:xfrm>
            <a:off x="-11337" y="0"/>
            <a:ext cx="9155338" cy="5143500"/>
            <a:chOff x="-11340" y="0"/>
            <a:chExt cx="9155340" cy="6858000"/>
          </a:xfrm>
        </p:grpSpPr>
        <p:sp>
          <p:nvSpPr>
            <p:cNvPr id="23" name="Rectangle 22"/>
            <p:cNvSpPr/>
            <p:nvPr userDrawn="1"/>
          </p:nvSpPr>
          <p:spPr>
            <a:xfrm>
              <a:off x="0" y="0"/>
              <a:ext cx="9144000" cy="6858000"/>
            </a:xfrm>
            <a:prstGeom prst="rect">
              <a:avLst/>
            </a:prstGeom>
            <a:gradFill flip="none" rotWithShape="1">
              <a:gsLst>
                <a:gs pos="0">
                  <a:schemeClr val="bg1">
                    <a:alpha val="0"/>
                  </a:schemeClr>
                </a:gs>
                <a:gs pos="63000">
                  <a:schemeClr val="bg1">
                    <a:alpha val="0"/>
                  </a:schemeClr>
                </a:gs>
                <a:gs pos="82000">
                  <a:schemeClr val="bg1">
                    <a:lumMod val="95000"/>
                    <a:alpha val="50000"/>
                  </a:schemeClr>
                </a:gs>
                <a:gs pos="100000">
                  <a:srgbClr val="E2E2E2">
                    <a:alpha val="50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91"/>
              <a:endParaRPr lang="en-US" sz="1400">
                <a:solidFill>
                  <a:prstClr val="white"/>
                </a:solidFill>
              </a:endParaRPr>
            </a:p>
          </p:txBody>
        </p:sp>
        <p:grpSp>
          <p:nvGrpSpPr>
            <p:cNvPr id="24" name="Group 8"/>
            <p:cNvGrpSpPr/>
            <p:nvPr userDrawn="1"/>
          </p:nvGrpSpPr>
          <p:grpSpPr>
            <a:xfrm>
              <a:off x="-11340" y="0"/>
              <a:ext cx="9155340" cy="6858000"/>
              <a:chOff x="-11340" y="0"/>
              <a:chExt cx="9155340" cy="6858000"/>
            </a:xfrm>
          </p:grpSpPr>
          <p:sp>
            <p:nvSpPr>
              <p:cNvPr id="25" name="Rectangle 24"/>
              <p:cNvSpPr/>
              <p:nvPr userDrawn="1"/>
            </p:nvSpPr>
            <p:spPr>
              <a:xfrm>
                <a:off x="-11340" y="0"/>
                <a:ext cx="9144001" cy="6858000"/>
              </a:xfrm>
              <a:prstGeom prst="rect">
                <a:avLst/>
              </a:prstGeom>
              <a:gradFill flip="none" rotWithShape="1">
                <a:gsLst>
                  <a:gs pos="0">
                    <a:schemeClr val="bg1">
                      <a:alpha val="0"/>
                    </a:schemeClr>
                  </a:gs>
                  <a:gs pos="63000">
                    <a:schemeClr val="bg1">
                      <a:alpha val="0"/>
                    </a:schemeClr>
                  </a:gs>
                  <a:gs pos="82000">
                    <a:schemeClr val="bg1">
                      <a:lumMod val="95000"/>
                      <a:alpha val="50000"/>
                    </a:schemeClr>
                  </a:gs>
                  <a:gs pos="100000">
                    <a:srgbClr val="E2E2E2">
                      <a:alpha val="5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91"/>
                <a:endParaRPr lang="en-US" sz="1400">
                  <a:solidFill>
                    <a:prstClr val="white"/>
                  </a:solidFill>
                </a:endParaRPr>
              </a:p>
            </p:txBody>
          </p:sp>
          <p:sp>
            <p:nvSpPr>
              <p:cNvPr id="26" name="Rectangle 25"/>
              <p:cNvSpPr/>
              <p:nvPr userDrawn="1"/>
            </p:nvSpPr>
            <p:spPr>
              <a:xfrm>
                <a:off x="0" y="3581400"/>
                <a:ext cx="9144000" cy="3276600"/>
              </a:xfrm>
              <a:prstGeom prst="rect">
                <a:avLst/>
              </a:prstGeom>
              <a:gradFill flip="none" rotWithShape="1">
                <a:gsLst>
                  <a:gs pos="0">
                    <a:schemeClr val="bg1">
                      <a:alpha val="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91"/>
                <a:endParaRPr lang="en-US" sz="1400">
                  <a:solidFill>
                    <a:prstClr val="white"/>
                  </a:solidFill>
                </a:endParaRPr>
              </a:p>
            </p:txBody>
          </p:sp>
        </p:grpSp>
      </p:grpSp>
      <p:sp>
        <p:nvSpPr>
          <p:cNvPr id="21" name="Rectangle 20"/>
          <p:cNvSpPr/>
          <p:nvPr userDrawn="1"/>
        </p:nvSpPr>
        <p:spPr>
          <a:xfrm>
            <a:off x="1" y="2686050"/>
            <a:ext cx="9143998" cy="2457450"/>
          </a:xfrm>
          <a:prstGeom prst="rect">
            <a:avLst/>
          </a:prstGeom>
          <a:gradFill flip="none" rotWithShape="1">
            <a:gsLst>
              <a:gs pos="0">
                <a:schemeClr val="bg1">
                  <a:alpha val="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defTabSz="685891"/>
            <a:endParaRPr lang="en-US" sz="1400">
              <a:solidFill>
                <a:prstClr val="white"/>
              </a:solidFill>
            </a:endParaRPr>
          </a:p>
        </p:txBody>
      </p:sp>
      <p:sp>
        <p:nvSpPr>
          <p:cNvPr id="11" name="Date Placeholder 10"/>
          <p:cNvSpPr>
            <a:spLocks noGrp="1"/>
          </p:cNvSpPr>
          <p:nvPr>
            <p:ph type="dt" sz="half" idx="10"/>
          </p:nvPr>
        </p:nvSpPr>
        <p:spPr>
          <a:xfrm>
            <a:off x="905329" y="4743450"/>
            <a:ext cx="916071" cy="114300"/>
          </a:xfrm>
          <a:prstGeom prst="rect">
            <a:avLst/>
          </a:prstGeom>
        </p:spPr>
        <p:txBody>
          <a:bodyPr lIns="68589" tIns="34295" rIns="68589" bIns="34295"/>
          <a:lstStyle/>
          <a:p>
            <a:pPr defTabSz="685864"/>
            <a:fld id="{3EBBC3FC-7A95-446A-8885-5602F35F550A}" type="datetime1">
              <a:rPr lang="en-US" sz="1400" smtClean="0">
                <a:solidFill>
                  <a:srgbClr val="000000"/>
                </a:solidFill>
              </a:rPr>
              <a:pPr defTabSz="685864"/>
              <a:t>6/10/2014</a:t>
            </a:fld>
            <a:endParaRPr lang="en-US" sz="1400" dirty="0">
              <a:solidFill>
                <a:srgbClr val="000000"/>
              </a:solidFill>
            </a:endParaRPr>
          </a:p>
        </p:txBody>
      </p:sp>
      <p:sp>
        <p:nvSpPr>
          <p:cNvPr id="12" name="Slide Number Placeholder 11"/>
          <p:cNvSpPr>
            <a:spLocks noGrp="1"/>
          </p:cNvSpPr>
          <p:nvPr>
            <p:ph type="sldNum" sz="quarter" idx="11"/>
          </p:nvPr>
        </p:nvSpPr>
        <p:spPr>
          <a:xfrm>
            <a:off x="460723" y="4743450"/>
            <a:ext cx="387316" cy="114300"/>
          </a:xfrm>
          <a:prstGeom prst="rect">
            <a:avLst/>
          </a:prstGeom>
        </p:spPr>
        <p:txBody>
          <a:bodyPr lIns="68589" tIns="34295" rIns="68589" bIns="34295"/>
          <a:lstStyle/>
          <a:p>
            <a:pPr defTabSz="685864"/>
            <a:r>
              <a:rPr lang="en-US" sz="1400" smtClean="0">
                <a:solidFill>
                  <a:srgbClr val="000000"/>
                </a:solidFill>
              </a:rPr>
              <a:t>PAGE </a:t>
            </a:r>
            <a:fld id="{711B4CA8-52BE-46B1-A536-58CE1A3FAF74}" type="slidenum">
              <a:rPr lang="en-US" sz="1400" smtClean="0">
                <a:solidFill>
                  <a:srgbClr val="000000"/>
                </a:solidFill>
              </a:rPr>
              <a:pPr defTabSz="685864"/>
              <a:t>‹#›</a:t>
            </a:fld>
            <a:endParaRPr lang="en-US" sz="1400" dirty="0">
              <a:solidFill>
                <a:srgbClr val="000000"/>
              </a:solidFill>
            </a:endParaRPr>
          </a:p>
        </p:txBody>
      </p:sp>
      <p:sp>
        <p:nvSpPr>
          <p:cNvPr id="13" name="Footer Placeholder 12"/>
          <p:cNvSpPr>
            <a:spLocks noGrp="1"/>
          </p:cNvSpPr>
          <p:nvPr>
            <p:ph type="ftr" sz="quarter" idx="12"/>
          </p:nvPr>
        </p:nvSpPr>
        <p:spPr>
          <a:xfrm>
            <a:off x="460721" y="4846237"/>
            <a:ext cx="1360679" cy="96431"/>
          </a:xfrm>
          <a:prstGeom prst="rect">
            <a:avLst/>
          </a:prstGeom>
        </p:spPr>
        <p:txBody>
          <a:bodyPr lIns="68589" tIns="34295" rIns="68589" bIns="34295"/>
          <a:lstStyle/>
          <a:p>
            <a:pPr defTabSz="685864"/>
            <a:r>
              <a:rPr lang="en-US" sz="1400" smtClean="0">
                <a:solidFill>
                  <a:srgbClr val="000000"/>
                </a:solidFill>
              </a:rPr>
              <a:t>MICROSOFT CONFIDENTIAL</a:t>
            </a:r>
            <a:endParaRPr lang="en-US" sz="1400" dirty="0">
              <a:solidFill>
                <a:srgbClr val="000000"/>
              </a:solidFill>
            </a:endParaRPr>
          </a:p>
        </p:txBody>
      </p:sp>
      <p:sp>
        <p:nvSpPr>
          <p:cNvPr id="14" name="Text Placeholder 3"/>
          <p:cNvSpPr>
            <a:spLocks noGrp="1"/>
          </p:cNvSpPr>
          <p:nvPr>
            <p:ph type="body" sz="half" idx="2"/>
          </p:nvPr>
        </p:nvSpPr>
        <p:spPr>
          <a:xfrm>
            <a:off x="457202" y="4457700"/>
            <a:ext cx="7162800" cy="228600"/>
          </a:xfrm>
        </p:spPr>
        <p:txBody>
          <a:bodyPr>
            <a:noAutofit/>
          </a:bodyPr>
          <a:lstStyle>
            <a:lvl1pPr marL="0" indent="0">
              <a:lnSpc>
                <a:spcPts val="1350"/>
              </a:lnSpc>
              <a:spcBef>
                <a:spcPts val="0"/>
              </a:spcBef>
              <a:spcAft>
                <a:spcPts val="0"/>
              </a:spcAft>
              <a:buNone/>
              <a:defRPr sz="1100" spc="-30" baseline="0"/>
            </a:lvl1pPr>
            <a:lvl2pPr marL="342946" indent="0">
              <a:buNone/>
              <a:defRPr sz="900"/>
            </a:lvl2pPr>
            <a:lvl3pPr marL="685891" indent="0">
              <a:buNone/>
              <a:defRPr sz="800"/>
            </a:lvl3pPr>
            <a:lvl4pPr marL="1028837" indent="0">
              <a:buNone/>
              <a:defRPr sz="700"/>
            </a:lvl4pPr>
            <a:lvl5pPr marL="1371783" indent="0">
              <a:buNone/>
              <a:defRPr sz="700"/>
            </a:lvl5pPr>
            <a:lvl6pPr marL="1714729" indent="0">
              <a:buNone/>
              <a:defRPr sz="700"/>
            </a:lvl6pPr>
            <a:lvl7pPr marL="2057674" indent="0">
              <a:buNone/>
              <a:defRPr sz="700"/>
            </a:lvl7pPr>
            <a:lvl8pPr marL="2400620" indent="0">
              <a:buNone/>
              <a:defRPr sz="700"/>
            </a:lvl8pPr>
            <a:lvl9pPr marL="2743566" indent="0">
              <a:buNone/>
              <a:defRPr sz="700"/>
            </a:lvl9pPr>
          </a:lstStyle>
          <a:p>
            <a:pPr lvl="0"/>
            <a:r>
              <a:rPr lang="en-US" dirty="0" smtClean="0"/>
              <a:t>Click to edit Master text styles</a:t>
            </a:r>
          </a:p>
        </p:txBody>
      </p:sp>
    </p:spTree>
    <p:extLst>
      <p:ext uri="{BB962C8B-B14F-4D97-AF65-F5344CB8AC3E}">
        <p14:creationId xmlns:p14="http://schemas.microsoft.com/office/powerpoint/2010/main" val="242961608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085850"/>
            <a:ext cx="4047274" cy="3886200"/>
          </a:xfrm>
        </p:spPr>
        <p:txBody>
          <a:bodyPr/>
          <a:lstStyle>
            <a:lvl1pPr marL="0" indent="0">
              <a:spcBef>
                <a:spcPts val="900"/>
              </a:spcBef>
              <a:buNone/>
              <a:defRPr sz="3000">
                <a:solidFill>
                  <a:schemeClr val="bg1">
                    <a:lumMod val="75000"/>
                    <a:lumOff val="25000"/>
                  </a:schemeClr>
                </a:solidFill>
                <a:latin typeface="+mn-lt"/>
              </a:defRPr>
            </a:lvl1pPr>
            <a:lvl2pPr marL="0" indent="0">
              <a:buNone/>
              <a:defRPr sz="1500">
                <a:solidFill>
                  <a:schemeClr val="bg1">
                    <a:lumMod val="75000"/>
                    <a:lumOff val="25000"/>
                  </a:schemeClr>
                </a:solidFill>
                <a:latin typeface="+mn-lt"/>
              </a:defRPr>
            </a:lvl2pPr>
            <a:lvl3pPr marL="175039" indent="0">
              <a:buNone/>
              <a:defRPr sz="1500">
                <a:solidFill>
                  <a:schemeClr val="bg1">
                    <a:lumMod val="75000"/>
                    <a:lumOff val="25000"/>
                  </a:schemeClr>
                </a:solidFill>
                <a:latin typeface="+mn-lt"/>
              </a:defRPr>
            </a:lvl3pPr>
            <a:lvl4pPr marL="342931" indent="0">
              <a:buNone/>
              <a:defRPr sz="1500">
                <a:solidFill>
                  <a:schemeClr val="bg1">
                    <a:lumMod val="75000"/>
                    <a:lumOff val="25000"/>
                  </a:schemeClr>
                </a:solidFill>
                <a:latin typeface="+mn-lt"/>
              </a:defRPr>
            </a:lvl4pPr>
            <a:lvl5pPr marL="520351" indent="0">
              <a:buNone/>
              <a:defRPr sz="1500">
                <a:solidFill>
                  <a:schemeClr val="bg1">
                    <a:lumMod val="75000"/>
                    <a:lumOff val="2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085850"/>
            <a:ext cx="4047274" cy="3886200"/>
          </a:xfrm>
        </p:spPr>
        <p:txBody>
          <a:bodyPr/>
          <a:lstStyle>
            <a:lvl1pPr marL="0" indent="0">
              <a:spcBef>
                <a:spcPts val="900"/>
              </a:spcBef>
              <a:buNone/>
              <a:defRPr lang="en-US" sz="3000" kern="1200" spc="-53" baseline="0" dirty="0" smtClean="0">
                <a:solidFill>
                  <a:schemeClr val="bg1">
                    <a:lumMod val="75000"/>
                    <a:lumOff val="25000"/>
                  </a:schemeClr>
                </a:solidFill>
                <a:latin typeface="+mn-lt"/>
                <a:ea typeface="+mn-ea"/>
                <a:cs typeface="+mn-cs"/>
              </a:defRPr>
            </a:lvl1pPr>
            <a:lvl2pPr marL="2382" marR="0" indent="0" algn="l" defTabSz="68583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chemeClr val="bg1">
                    <a:lumMod val="75000"/>
                    <a:lumOff val="25000"/>
                  </a:schemeClr>
                </a:solidFill>
                <a:latin typeface="+mn-lt"/>
                <a:ea typeface="+mn-ea"/>
                <a:cs typeface="+mn-cs"/>
              </a:defRPr>
            </a:lvl2pPr>
            <a:lvl3pPr marL="175039" marR="0" indent="0" algn="l" defTabSz="68583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chemeClr val="bg1">
                    <a:lumMod val="75000"/>
                    <a:lumOff val="25000"/>
                  </a:schemeClr>
                </a:solidFill>
                <a:latin typeface="+mn-lt"/>
                <a:ea typeface="+mn-ea"/>
                <a:cs typeface="+mn-cs"/>
              </a:defRPr>
            </a:lvl3pPr>
            <a:lvl4pPr marL="345312" marR="0" indent="0" algn="l" defTabSz="68583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chemeClr val="bg1">
                    <a:lumMod val="75000"/>
                    <a:lumOff val="25000"/>
                  </a:schemeClr>
                </a:solidFill>
                <a:latin typeface="+mn-lt"/>
                <a:ea typeface="+mn-ea"/>
                <a:cs typeface="+mn-cs"/>
              </a:defRPr>
            </a:lvl4pPr>
            <a:lvl5pPr marL="515589" marR="0" indent="0" algn="l" defTabSz="68583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chemeClr val="bg1">
                    <a:lumMod val="75000"/>
                    <a:lumOff val="25000"/>
                  </a:schemeClr>
                </a:solidFill>
                <a:latin typeface="+mn-lt"/>
                <a:ea typeface="+mn-ea"/>
                <a:cs typeface="+mn-cs"/>
              </a:defRPr>
            </a:lvl5pPr>
          </a:lstStyle>
          <a:p>
            <a:pPr marL="0" marR="0" lvl="0" indent="0" algn="l" defTabSz="685835"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835"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835"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835"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835"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771981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600" b="1"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420535" y="186928"/>
            <a:ext cx="8275875" cy="567848"/>
          </a:xfrm>
        </p:spPr>
        <p:txBody>
          <a:bodyPr lIns="0"/>
          <a:lstStyle>
            <a:lvl1pPr algn="l">
              <a:defRPr/>
            </a:lvl1pPr>
          </a:lstStyle>
          <a:p>
            <a:r>
              <a:rPr lang="en-US" smtClean="0"/>
              <a:t>Click to edit Master title style</a:t>
            </a:r>
            <a:endParaRPr lang="en-US" dirty="0"/>
          </a:p>
        </p:txBody>
      </p:sp>
      <p:sp>
        <p:nvSpPr>
          <p:cNvPr id="13" name="Text Placeholder 3"/>
          <p:cNvSpPr>
            <a:spLocks noGrp="1"/>
          </p:cNvSpPr>
          <p:nvPr>
            <p:ph type="body" sz="half" idx="2"/>
          </p:nvPr>
        </p:nvSpPr>
        <p:spPr>
          <a:xfrm>
            <a:off x="457200" y="4457700"/>
            <a:ext cx="7162800" cy="228600"/>
          </a:xfrm>
        </p:spPr>
        <p:txBody>
          <a:bodyPr>
            <a:noAutofit/>
          </a:bodyPr>
          <a:lstStyle>
            <a:lvl1pPr marL="0" indent="0">
              <a:lnSpc>
                <a:spcPts val="1800"/>
              </a:lnSpc>
              <a:spcBef>
                <a:spcPts val="0"/>
              </a:spcBef>
              <a:spcAft>
                <a:spcPts val="0"/>
              </a:spcAft>
              <a:buNone/>
              <a:defRPr sz="1400" spc="-40" baseline="0"/>
            </a:lvl1pPr>
            <a:lvl2pPr marL="457181" indent="0">
              <a:buNone/>
              <a:defRPr sz="1200"/>
            </a:lvl2pPr>
            <a:lvl3pPr marL="914362" indent="0">
              <a:buNone/>
              <a:defRPr sz="1000"/>
            </a:lvl3pPr>
            <a:lvl4pPr marL="1371543" indent="0">
              <a:buNone/>
              <a:defRPr sz="900"/>
            </a:lvl4pPr>
            <a:lvl5pPr marL="1828724" indent="0">
              <a:buNone/>
              <a:defRPr sz="900"/>
            </a:lvl5pPr>
            <a:lvl6pPr marL="2285905" indent="0">
              <a:buNone/>
              <a:defRPr sz="900"/>
            </a:lvl6pPr>
            <a:lvl7pPr marL="2743086" indent="0">
              <a:buNone/>
              <a:defRPr sz="900"/>
            </a:lvl7pPr>
            <a:lvl8pPr marL="3200266" indent="0">
              <a:buNone/>
              <a:defRPr sz="900"/>
            </a:lvl8pPr>
            <a:lvl9pPr marL="3657448" indent="0">
              <a:buNone/>
              <a:defRPr sz="900"/>
            </a:lvl9pPr>
          </a:lstStyle>
          <a:p>
            <a:pPr lvl="0"/>
            <a:r>
              <a:rPr lang="en-US" smtClean="0"/>
              <a:t>Click to edit Master text styles</a:t>
            </a:r>
          </a:p>
        </p:txBody>
      </p:sp>
      <p:sp>
        <p:nvSpPr>
          <p:cNvPr id="15" name="Content Placeholder 14"/>
          <p:cNvSpPr>
            <a:spLocks noGrp="1"/>
          </p:cNvSpPr>
          <p:nvPr>
            <p:ph sz="quarter" idx="18"/>
          </p:nvPr>
        </p:nvSpPr>
        <p:spPr>
          <a:xfrm>
            <a:off x="460724" y="1353743"/>
            <a:ext cx="7179371" cy="150041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Date Placeholder 17"/>
          <p:cNvSpPr>
            <a:spLocks noGrp="1"/>
          </p:cNvSpPr>
          <p:nvPr>
            <p:ph type="dt" sz="half" idx="19"/>
          </p:nvPr>
        </p:nvSpPr>
        <p:spPr>
          <a:xfrm>
            <a:off x="1066803" y="4743450"/>
            <a:ext cx="916071" cy="114300"/>
          </a:xfrm>
          <a:prstGeom prst="rect">
            <a:avLst/>
          </a:prstGeom>
        </p:spPr>
        <p:txBody>
          <a:bodyPr lIns="91436" tIns="45718" rIns="91436" bIns="45718"/>
          <a:lstStyle/>
          <a:p>
            <a:pPr defTabSz="685864"/>
            <a:fld id="{1D8BD707-D9CF-40AE-B4C6-C98DA3205C09}" type="datetimeFigureOut">
              <a:rPr lang="en-US" sz="1400" smtClean="0">
                <a:solidFill>
                  <a:srgbClr val="FFFFFF"/>
                </a:solidFill>
              </a:rPr>
              <a:pPr defTabSz="685864"/>
              <a:t>6/10/2014</a:t>
            </a:fld>
            <a:endParaRPr lang="en-US" sz="1400">
              <a:solidFill>
                <a:srgbClr val="FFFFFF"/>
              </a:solidFill>
            </a:endParaRPr>
          </a:p>
        </p:txBody>
      </p:sp>
      <p:sp>
        <p:nvSpPr>
          <p:cNvPr id="19" name="Slide Number Placeholder 18"/>
          <p:cNvSpPr>
            <a:spLocks noGrp="1"/>
          </p:cNvSpPr>
          <p:nvPr>
            <p:ph type="sldNum" sz="quarter" idx="20"/>
          </p:nvPr>
        </p:nvSpPr>
        <p:spPr>
          <a:xfrm>
            <a:off x="460723" y="4743450"/>
            <a:ext cx="606079" cy="114300"/>
          </a:xfrm>
          <a:prstGeom prst="rect">
            <a:avLst/>
          </a:prstGeom>
        </p:spPr>
        <p:txBody>
          <a:bodyPr lIns="91436" tIns="45718" rIns="91436" bIns="45718"/>
          <a:lstStyle/>
          <a:p>
            <a:pPr defTabSz="685864"/>
            <a:fld id="{B6F15528-21DE-4FAA-801E-634DDDAF4B2B}" type="slidenum">
              <a:rPr lang="en-US" sz="1400" smtClean="0">
                <a:solidFill>
                  <a:srgbClr val="FFFFFF"/>
                </a:solidFill>
              </a:rPr>
              <a:pPr defTabSz="685864"/>
              <a:t>‹#›</a:t>
            </a:fld>
            <a:endParaRPr lang="en-US" sz="1400">
              <a:solidFill>
                <a:srgbClr val="FFFFFF"/>
              </a:solidFill>
            </a:endParaRPr>
          </a:p>
        </p:txBody>
      </p:sp>
      <p:sp>
        <p:nvSpPr>
          <p:cNvPr id="20" name="Footer Placeholder 19"/>
          <p:cNvSpPr>
            <a:spLocks noGrp="1"/>
          </p:cNvSpPr>
          <p:nvPr>
            <p:ph type="ftr" sz="quarter" idx="21"/>
          </p:nvPr>
        </p:nvSpPr>
        <p:spPr>
          <a:xfrm>
            <a:off x="460723" y="4846238"/>
            <a:ext cx="1360679" cy="96431"/>
          </a:xfrm>
          <a:prstGeom prst="rect">
            <a:avLst/>
          </a:prstGeom>
        </p:spPr>
        <p:txBody>
          <a:bodyPr lIns="91436" tIns="45718" rIns="91436" bIns="45718"/>
          <a:lstStyle/>
          <a:p>
            <a:pPr defTabSz="685864"/>
            <a:endParaRPr lang="en-US" sz="1400">
              <a:solidFill>
                <a:srgbClr val="FFFFFF"/>
              </a:solidFill>
            </a:endParaRPr>
          </a:p>
        </p:txBody>
      </p:sp>
    </p:spTree>
    <p:extLst>
      <p:ext uri="{BB962C8B-B14F-4D97-AF65-F5344CB8AC3E}">
        <p14:creationId xmlns:p14="http://schemas.microsoft.com/office/powerpoint/2010/main" val="4182081554"/>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6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389436" y="1085850"/>
            <a:ext cx="8363937" cy="1500411"/>
          </a:xfrm>
        </p:spPr>
        <p:txBody>
          <a:bodyPr>
            <a:spAutoFit/>
          </a:bodyPr>
          <a:lstStyle>
            <a:lvl1pPr marL="345327" indent="-345327">
              <a:buFont typeface="Arial" pitchFamily="34" charset="0"/>
              <a:buChar char="•"/>
              <a:defRPr/>
            </a:lvl1pPr>
            <a:lvl2pPr marL="641833" indent="-296506">
              <a:buFont typeface="Arial" pitchFamily="34" charset="0"/>
              <a:buChar char="•"/>
              <a:defRPr/>
            </a:lvl2pPr>
            <a:lvl3pPr marL="944292" indent="-302459">
              <a:buFont typeface="Arial" pitchFamily="34" charset="0"/>
              <a:buChar char="•"/>
              <a:defRPr/>
            </a:lvl3pPr>
            <a:lvl4pPr marL="1203883" indent="-259591">
              <a:buFont typeface="Arial" pitchFamily="34" charset="0"/>
              <a:buChar char="•"/>
              <a:defRPr/>
            </a:lvl4pPr>
            <a:lvl5pPr marL="1456329" indent="-252446">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userDrawn="1"/>
        </p:nvSpPr>
        <p:spPr>
          <a:xfrm>
            <a:off x="0" y="4925504"/>
            <a:ext cx="1262934" cy="196208"/>
          </a:xfrm>
          <a:prstGeom prst="rect">
            <a:avLst/>
          </a:prstGeom>
        </p:spPr>
        <p:txBody>
          <a:bodyPr wrap="none" lIns="68589" tIns="34295" rIns="68589" bIns="34295">
            <a:spAutoFit/>
          </a:bodyPr>
          <a:lstStyle/>
          <a:p>
            <a:pPr defTabSz="685864"/>
            <a:r>
              <a:rPr lang="en-US" sz="800" dirty="0" smtClean="0">
                <a:gradFill>
                  <a:gsLst>
                    <a:gs pos="0">
                      <a:srgbClr val="FFFFFF"/>
                    </a:gs>
                    <a:gs pos="86000">
                      <a:srgbClr val="FFFFFF"/>
                    </a:gs>
                  </a:gsLst>
                  <a:lin ang="5400000" scaled="0"/>
                </a:gradFill>
                <a:ea typeface="Segoe UI" pitchFamily="34" charset="0"/>
                <a:cs typeface="Segoe UI" pitchFamily="34" charset="0"/>
              </a:rPr>
              <a:t>www.buildwindows.com</a:t>
            </a:r>
            <a:endParaRPr lang="en-US" sz="800" dirty="0">
              <a:gradFill>
                <a:gsLst>
                  <a:gs pos="0">
                    <a:srgbClr val="FFFFFF"/>
                  </a:gs>
                  <a:gs pos="86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27609761"/>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7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389436" y="1085850"/>
            <a:ext cx="8363937" cy="1500411"/>
          </a:xfrm>
        </p:spPr>
        <p:txBody>
          <a:bodyPr>
            <a:spAutoFit/>
          </a:bodyPr>
          <a:lstStyle>
            <a:lvl1pPr marL="345327" indent="-345327">
              <a:buFont typeface="Arial" pitchFamily="34" charset="0"/>
              <a:buChar char="•"/>
              <a:defRPr/>
            </a:lvl1pPr>
            <a:lvl2pPr marL="641833" indent="-296506">
              <a:buFont typeface="Arial" pitchFamily="34" charset="0"/>
              <a:buChar char="•"/>
              <a:defRPr/>
            </a:lvl2pPr>
            <a:lvl3pPr marL="944292" indent="-302459">
              <a:buFont typeface="Arial" pitchFamily="34" charset="0"/>
              <a:buChar char="•"/>
              <a:defRPr/>
            </a:lvl3pPr>
            <a:lvl4pPr marL="1203883" indent="-259591">
              <a:buFont typeface="Arial" pitchFamily="34" charset="0"/>
              <a:buChar char="•"/>
              <a:defRPr/>
            </a:lvl4pPr>
            <a:lvl5pPr marL="1456329" indent="-252446">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userDrawn="1"/>
        </p:nvSpPr>
        <p:spPr>
          <a:xfrm>
            <a:off x="0" y="4925504"/>
            <a:ext cx="1262934" cy="196208"/>
          </a:xfrm>
          <a:prstGeom prst="rect">
            <a:avLst/>
          </a:prstGeom>
        </p:spPr>
        <p:txBody>
          <a:bodyPr wrap="none" lIns="68589" tIns="34295" rIns="68589" bIns="34295">
            <a:spAutoFit/>
          </a:bodyPr>
          <a:lstStyle/>
          <a:p>
            <a:pPr defTabSz="685864"/>
            <a:r>
              <a:rPr lang="en-US" sz="800" dirty="0" smtClean="0">
                <a:gradFill>
                  <a:gsLst>
                    <a:gs pos="0">
                      <a:srgbClr val="FFFFFF"/>
                    </a:gs>
                    <a:gs pos="86000">
                      <a:srgbClr val="FFFFFF"/>
                    </a:gs>
                  </a:gsLst>
                  <a:lin ang="5400000" scaled="0"/>
                </a:gradFill>
                <a:ea typeface="Segoe UI" pitchFamily="34" charset="0"/>
                <a:cs typeface="Segoe UI" pitchFamily="34" charset="0"/>
              </a:rPr>
              <a:t>www.buildwindows.com</a:t>
            </a:r>
            <a:endParaRPr lang="en-US" sz="800" dirty="0">
              <a:gradFill>
                <a:gsLst>
                  <a:gs pos="0">
                    <a:srgbClr val="FFFFFF"/>
                  </a:gs>
                  <a:gs pos="86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0746286"/>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type="obj">
  <p:cSld name="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085850"/>
            <a:ext cx="8363938"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userDrawn="1"/>
        </p:nvSpPr>
        <p:spPr>
          <a:xfrm>
            <a:off x="1" y="4925504"/>
            <a:ext cx="1262934" cy="196208"/>
          </a:xfrm>
          <a:prstGeom prst="rect">
            <a:avLst/>
          </a:prstGeom>
        </p:spPr>
        <p:txBody>
          <a:bodyPr wrap="none" lIns="68589" tIns="34295" rIns="68589" bIns="34295">
            <a:spAutoFit/>
          </a:bodyPr>
          <a:lstStyle/>
          <a:p>
            <a:pPr defTabSz="685864"/>
            <a:r>
              <a:rPr lang="en-US" sz="800" dirty="0" smtClean="0">
                <a:gradFill>
                  <a:gsLst>
                    <a:gs pos="0">
                      <a:srgbClr val="FFFFFF"/>
                    </a:gs>
                    <a:gs pos="86000">
                      <a:srgbClr val="FFFFFF"/>
                    </a:gs>
                  </a:gsLst>
                  <a:lin ang="5400000" scaled="0"/>
                </a:gradFill>
                <a:ea typeface="Segoe UI" pitchFamily="34" charset="0"/>
                <a:cs typeface="Segoe UI" pitchFamily="34" charset="0"/>
              </a:rPr>
              <a:t>www.buildwindows.com</a:t>
            </a:r>
            <a:endParaRPr lang="en-US" sz="800" dirty="0">
              <a:gradFill>
                <a:gsLst>
                  <a:gs pos="0">
                    <a:srgbClr val="FFFFFF"/>
                  </a:gs>
                  <a:gs pos="86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91893108"/>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8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389436" y="1085850"/>
            <a:ext cx="8363937" cy="1500411"/>
          </a:xfrm>
        </p:spPr>
        <p:txBody>
          <a:bodyPr>
            <a:spAutoFit/>
          </a:bodyPr>
          <a:lstStyle>
            <a:lvl1pPr marL="345327" indent="-345327">
              <a:buFont typeface="Arial" pitchFamily="34" charset="0"/>
              <a:buChar char="•"/>
              <a:defRPr/>
            </a:lvl1pPr>
            <a:lvl2pPr marL="641833" indent="-296506">
              <a:buFont typeface="Arial" pitchFamily="34" charset="0"/>
              <a:buChar char="•"/>
              <a:defRPr/>
            </a:lvl2pPr>
            <a:lvl3pPr marL="944292" indent="-302459">
              <a:buFont typeface="Arial" pitchFamily="34" charset="0"/>
              <a:buChar char="•"/>
              <a:defRPr/>
            </a:lvl3pPr>
            <a:lvl4pPr marL="1203883" indent="-259591">
              <a:buFont typeface="Arial" pitchFamily="34" charset="0"/>
              <a:buChar char="•"/>
              <a:defRPr/>
            </a:lvl4pPr>
            <a:lvl5pPr marL="1456329" indent="-252446">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userDrawn="1"/>
        </p:nvSpPr>
        <p:spPr>
          <a:xfrm>
            <a:off x="0" y="4925504"/>
            <a:ext cx="1262934" cy="196208"/>
          </a:xfrm>
          <a:prstGeom prst="rect">
            <a:avLst/>
          </a:prstGeom>
        </p:spPr>
        <p:txBody>
          <a:bodyPr wrap="none" lIns="68589" tIns="34295" rIns="68589" bIns="34295">
            <a:spAutoFit/>
          </a:bodyPr>
          <a:lstStyle/>
          <a:p>
            <a:pPr defTabSz="685864"/>
            <a:r>
              <a:rPr lang="en-US" sz="800" dirty="0" smtClean="0">
                <a:gradFill>
                  <a:gsLst>
                    <a:gs pos="0">
                      <a:srgbClr val="FFFFFF"/>
                    </a:gs>
                    <a:gs pos="86000">
                      <a:srgbClr val="FFFFFF"/>
                    </a:gs>
                  </a:gsLst>
                  <a:lin ang="5400000" scaled="0"/>
                </a:gradFill>
                <a:ea typeface="Segoe UI" pitchFamily="34" charset="0"/>
                <a:cs typeface="Segoe UI" pitchFamily="34" charset="0"/>
              </a:rPr>
              <a:t>www.buildwindows.com</a:t>
            </a:r>
            <a:endParaRPr lang="en-US" sz="800" dirty="0">
              <a:gradFill>
                <a:gsLst>
                  <a:gs pos="0">
                    <a:srgbClr val="FFFFFF"/>
                  </a:gs>
                  <a:gs pos="86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34958601"/>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9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389436" y="1085850"/>
            <a:ext cx="8363937" cy="1500411"/>
          </a:xfrm>
        </p:spPr>
        <p:txBody>
          <a:bodyPr>
            <a:spAutoFit/>
          </a:bodyPr>
          <a:lstStyle>
            <a:lvl1pPr marL="345327" indent="-345327">
              <a:buFont typeface="Arial" pitchFamily="34" charset="0"/>
              <a:buChar char="•"/>
              <a:defRPr/>
            </a:lvl1pPr>
            <a:lvl2pPr marL="641833" indent="-296506">
              <a:buFont typeface="Arial" pitchFamily="34" charset="0"/>
              <a:buChar char="•"/>
              <a:defRPr/>
            </a:lvl2pPr>
            <a:lvl3pPr marL="944292" indent="-302459">
              <a:buFont typeface="Arial" pitchFamily="34" charset="0"/>
              <a:buChar char="•"/>
              <a:defRPr/>
            </a:lvl3pPr>
            <a:lvl4pPr marL="1203883" indent="-259591">
              <a:buFont typeface="Arial" pitchFamily="34" charset="0"/>
              <a:buChar char="•"/>
              <a:defRPr/>
            </a:lvl4pPr>
            <a:lvl5pPr marL="1456329" indent="-252446">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userDrawn="1"/>
        </p:nvSpPr>
        <p:spPr>
          <a:xfrm>
            <a:off x="0" y="4925504"/>
            <a:ext cx="1262934" cy="196208"/>
          </a:xfrm>
          <a:prstGeom prst="rect">
            <a:avLst/>
          </a:prstGeom>
        </p:spPr>
        <p:txBody>
          <a:bodyPr wrap="none" lIns="68589" tIns="34295" rIns="68589" bIns="34295">
            <a:spAutoFit/>
          </a:bodyPr>
          <a:lstStyle/>
          <a:p>
            <a:pPr defTabSz="685864"/>
            <a:r>
              <a:rPr lang="en-US" sz="800" dirty="0" smtClean="0">
                <a:gradFill>
                  <a:gsLst>
                    <a:gs pos="0">
                      <a:srgbClr val="FFFFFF"/>
                    </a:gs>
                    <a:gs pos="86000">
                      <a:srgbClr val="FFFFFF"/>
                    </a:gs>
                  </a:gsLst>
                  <a:lin ang="5400000" scaled="0"/>
                </a:gradFill>
                <a:ea typeface="Segoe UI" pitchFamily="34" charset="0"/>
                <a:cs typeface="Segoe UI" pitchFamily="34" charset="0"/>
              </a:rPr>
              <a:t>www.buildwindows.com</a:t>
            </a:r>
            <a:endParaRPr lang="en-US" sz="800" dirty="0">
              <a:gradFill>
                <a:gsLst>
                  <a:gs pos="0">
                    <a:srgbClr val="FFFFFF"/>
                  </a:gs>
                  <a:gs pos="86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87538317"/>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0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389436" y="1085850"/>
            <a:ext cx="8363937" cy="1500411"/>
          </a:xfrm>
        </p:spPr>
        <p:txBody>
          <a:bodyPr>
            <a:spAutoFit/>
          </a:bodyPr>
          <a:lstStyle>
            <a:lvl1pPr marL="345327" indent="-345327">
              <a:buFont typeface="Arial" pitchFamily="34" charset="0"/>
              <a:buChar char="•"/>
              <a:defRPr/>
            </a:lvl1pPr>
            <a:lvl2pPr marL="641833" indent="-296506">
              <a:buFont typeface="Arial" pitchFamily="34" charset="0"/>
              <a:buChar char="•"/>
              <a:defRPr/>
            </a:lvl2pPr>
            <a:lvl3pPr marL="944292" indent="-302459">
              <a:buFont typeface="Arial" pitchFamily="34" charset="0"/>
              <a:buChar char="•"/>
              <a:defRPr/>
            </a:lvl3pPr>
            <a:lvl4pPr marL="1203883" indent="-259591">
              <a:buFont typeface="Arial" pitchFamily="34" charset="0"/>
              <a:buChar char="•"/>
              <a:defRPr/>
            </a:lvl4pPr>
            <a:lvl5pPr marL="1456329" indent="-252446">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userDrawn="1"/>
        </p:nvSpPr>
        <p:spPr>
          <a:xfrm>
            <a:off x="0" y="4925504"/>
            <a:ext cx="1262934" cy="196208"/>
          </a:xfrm>
          <a:prstGeom prst="rect">
            <a:avLst/>
          </a:prstGeom>
        </p:spPr>
        <p:txBody>
          <a:bodyPr wrap="none" lIns="68589" tIns="34295" rIns="68589" bIns="34295">
            <a:spAutoFit/>
          </a:bodyPr>
          <a:lstStyle/>
          <a:p>
            <a:pPr defTabSz="685864"/>
            <a:r>
              <a:rPr lang="en-US" sz="800" dirty="0" smtClean="0">
                <a:gradFill>
                  <a:gsLst>
                    <a:gs pos="0">
                      <a:srgbClr val="FFFFFF"/>
                    </a:gs>
                    <a:gs pos="86000">
                      <a:srgbClr val="FFFFFF"/>
                    </a:gs>
                  </a:gsLst>
                  <a:lin ang="5400000" scaled="0"/>
                </a:gradFill>
                <a:ea typeface="Segoe UI" pitchFamily="34" charset="0"/>
                <a:cs typeface="Segoe UI" pitchFamily="34" charset="0"/>
              </a:rPr>
              <a:t>www.buildwindows.com</a:t>
            </a:r>
            <a:endParaRPr lang="en-US" sz="800" dirty="0">
              <a:gradFill>
                <a:gsLst>
                  <a:gs pos="0">
                    <a:srgbClr val="FFFFFF"/>
                  </a:gs>
                  <a:gs pos="86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88831121"/>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921668"/>
            <a:ext cx="9144000" cy="1443038"/>
          </a:xfrm>
          <a:effectLst/>
        </p:spPr>
        <p:txBody>
          <a:bodyPr anchor="b" anchorCtr="1">
            <a:normAutofit/>
          </a:bodyPr>
          <a:lstStyle>
            <a:lvl1pPr algn="l">
              <a:lnSpc>
                <a:spcPts val="4507"/>
              </a:lnSpc>
              <a:defRPr kumimoji="0" lang="en-US" sz="4500" b="0" i="0" u="none" strike="noStrike" kern="1200" cap="none" spc="-225" normalizeH="0" baseline="0" noProof="0" dirty="0">
                <a:ln>
                  <a:noFill/>
                </a:ln>
                <a:solidFill>
                  <a:srgbClr val="00B9F2"/>
                </a:solidFill>
                <a:effectLst/>
                <a:uLnTx/>
                <a:uFillTx/>
                <a:latin typeface="Segoe UI" pitchFamily="34" charset="0"/>
                <a:ea typeface="Segoe UI" pitchFamily="34" charset="0"/>
                <a:cs typeface="Segoe UI" pitchFamily="34" charset="0"/>
              </a:defRPr>
            </a:lvl1pPr>
          </a:lstStyle>
          <a:p>
            <a:pPr marL="0" marR="0" lvl="0" indent="0" algn="ctr" defTabSz="686713"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Subtitle 2"/>
          <p:cNvSpPr>
            <a:spLocks noGrp="1"/>
          </p:cNvSpPr>
          <p:nvPr>
            <p:ph type="subTitle" idx="1" hasCustomPrompt="1"/>
          </p:nvPr>
        </p:nvSpPr>
        <p:spPr>
          <a:xfrm>
            <a:off x="460721" y="4233090"/>
            <a:ext cx="7182892" cy="276226"/>
          </a:xfrm>
        </p:spPr>
        <p:txBody>
          <a:bodyPr lIns="0">
            <a:noAutofit/>
          </a:bodyPr>
          <a:lstStyle>
            <a:lvl1pPr marL="0" indent="0" algn="l">
              <a:buNone/>
              <a:defRPr sz="1500" b="1" cap="all" spc="0" baseline="0">
                <a:solidFill>
                  <a:schemeClr val="tx1">
                    <a:lumMod val="75000"/>
                    <a:lumOff val="25000"/>
                  </a:schemeClr>
                </a:solidFill>
                <a:latin typeface="Segoe UI" pitchFamily="34" charset="0"/>
                <a:ea typeface="Segoe UI" pitchFamily="34" charset="0"/>
                <a:cs typeface="Segoe UI" pitchFamily="34" charset="0"/>
              </a:defRPr>
            </a:lvl1pPr>
            <a:lvl2pPr marL="343356" indent="0" algn="ctr">
              <a:buNone/>
              <a:defRPr>
                <a:solidFill>
                  <a:schemeClr val="tx1">
                    <a:tint val="75000"/>
                  </a:schemeClr>
                </a:solidFill>
              </a:defRPr>
            </a:lvl2pPr>
            <a:lvl3pPr marL="686713" indent="0" algn="ctr">
              <a:buNone/>
              <a:defRPr>
                <a:solidFill>
                  <a:schemeClr val="tx1">
                    <a:tint val="75000"/>
                  </a:schemeClr>
                </a:solidFill>
              </a:defRPr>
            </a:lvl3pPr>
            <a:lvl4pPr marL="1030069" indent="0" algn="ctr">
              <a:buNone/>
              <a:defRPr>
                <a:solidFill>
                  <a:schemeClr val="tx1">
                    <a:tint val="75000"/>
                  </a:schemeClr>
                </a:solidFill>
              </a:defRPr>
            </a:lvl4pPr>
            <a:lvl5pPr marL="1373425" indent="0" algn="ctr">
              <a:buNone/>
              <a:defRPr>
                <a:solidFill>
                  <a:schemeClr val="tx1">
                    <a:tint val="75000"/>
                  </a:schemeClr>
                </a:solidFill>
              </a:defRPr>
            </a:lvl5pPr>
            <a:lvl6pPr marL="1716782" indent="0" algn="ctr">
              <a:buNone/>
              <a:defRPr>
                <a:solidFill>
                  <a:schemeClr val="tx1">
                    <a:tint val="75000"/>
                  </a:schemeClr>
                </a:solidFill>
              </a:defRPr>
            </a:lvl6pPr>
            <a:lvl7pPr marL="2060138" indent="0" algn="ctr">
              <a:buNone/>
              <a:defRPr>
                <a:solidFill>
                  <a:schemeClr val="tx1">
                    <a:tint val="75000"/>
                  </a:schemeClr>
                </a:solidFill>
              </a:defRPr>
            </a:lvl7pPr>
            <a:lvl8pPr marL="2403494" indent="0" algn="ctr">
              <a:buNone/>
              <a:defRPr>
                <a:solidFill>
                  <a:schemeClr val="tx1">
                    <a:tint val="75000"/>
                  </a:schemeClr>
                </a:solidFill>
              </a:defRPr>
            </a:lvl8pPr>
            <a:lvl9pPr marL="2746850" indent="0" algn="ctr">
              <a:buNone/>
              <a:defRPr>
                <a:solidFill>
                  <a:schemeClr val="tx1">
                    <a:tint val="75000"/>
                  </a:schemeClr>
                </a:solidFill>
              </a:defRPr>
            </a:lvl9pPr>
          </a:lstStyle>
          <a:p>
            <a:r>
              <a:rPr lang="en-US" dirty="0" smtClean="0"/>
              <a:t>CLICK TO EDIT MASTER SUBTITLE STYLE</a:t>
            </a:r>
            <a:endParaRPr lang="en-US" dirty="0"/>
          </a:p>
        </p:txBody>
      </p:sp>
      <p:sp>
        <p:nvSpPr>
          <p:cNvPr id="9" name="Text Placeholder 8"/>
          <p:cNvSpPr>
            <a:spLocks noGrp="1"/>
          </p:cNvSpPr>
          <p:nvPr>
            <p:ph type="body" sz="quarter" idx="10" hasCustomPrompt="1"/>
          </p:nvPr>
        </p:nvSpPr>
        <p:spPr>
          <a:xfrm>
            <a:off x="460721" y="4477565"/>
            <a:ext cx="7182892" cy="467766"/>
          </a:xfrm>
        </p:spPr>
        <p:txBody>
          <a:bodyPr vert="horz" lIns="0">
            <a:normAutofit/>
          </a:bodyPr>
          <a:lstStyle>
            <a:lvl1pPr>
              <a:lnSpc>
                <a:spcPct val="70000"/>
              </a:lnSpc>
              <a:buFontTx/>
              <a:buNone/>
              <a:defRPr kumimoji="0" lang="en-US" sz="1200" b="0" i="0" u="none" strike="noStrike" kern="1200" cap="none" spc="-53" normalizeH="0" baseline="0" noProof="0" dirty="0" smtClean="0">
                <a:ln>
                  <a:noFill/>
                </a:ln>
                <a:solidFill>
                  <a:schemeClr val="tx1">
                    <a:tint val="75000"/>
                  </a:schemeClr>
                </a:solidFill>
                <a:effectLst/>
                <a:uLnTx/>
                <a:uFillTx/>
                <a:latin typeface="Segoe UI" pitchFamily="34" charset="0"/>
                <a:ea typeface="Segoe UI" pitchFamily="34" charset="0"/>
                <a:cs typeface="Segoe UI" pitchFamily="34" charset="0"/>
              </a:defRPr>
            </a:lvl1pPr>
            <a:lvl2pPr>
              <a:buFontTx/>
              <a:buNone/>
              <a:defRPr/>
            </a:lvl2pPr>
            <a:lvl3pPr>
              <a:buFontTx/>
              <a:buNone/>
              <a:defRPr/>
            </a:lvl3pPr>
            <a:lvl4pPr>
              <a:buFontTx/>
              <a:buNone/>
              <a:defRPr/>
            </a:lvl4pPr>
            <a:lvl5pPr>
              <a:buFontTx/>
              <a:buNone/>
              <a:defRPr/>
            </a:lvl5pPr>
          </a:lstStyle>
          <a:p>
            <a:pPr marL="0" marR="0" lvl="0" indent="0" algn="l" defTabSz="686713" rtl="0" eaLnBrk="1" fontAlgn="auto" latinLnBrk="0" hangingPunct="1">
              <a:lnSpc>
                <a:spcPts val="1803"/>
              </a:lnSpc>
              <a:spcBef>
                <a:spcPts val="0"/>
              </a:spcBef>
              <a:spcAft>
                <a:spcPts val="0"/>
              </a:spcAft>
              <a:buClr>
                <a:srgbClr val="00B0F0"/>
              </a:buClr>
              <a:buSzPct val="100000"/>
              <a:buFontTx/>
              <a:buNone/>
              <a:tabLst/>
              <a:defRPr/>
            </a:pPr>
            <a:r>
              <a:rPr lang="en-US" dirty="0" smtClean="0"/>
              <a:t>Click to edit presenter </a:t>
            </a:r>
          </a:p>
          <a:p>
            <a:pPr marL="0" marR="0" lvl="0" indent="0" algn="l" defTabSz="686713" rtl="0" eaLnBrk="1" fontAlgn="auto" latinLnBrk="0" hangingPunct="1">
              <a:lnSpc>
                <a:spcPts val="1803"/>
              </a:lnSpc>
              <a:spcBef>
                <a:spcPts val="0"/>
              </a:spcBef>
              <a:spcAft>
                <a:spcPts val="0"/>
              </a:spcAft>
              <a:buClr>
                <a:srgbClr val="00B0F0"/>
              </a:buClr>
              <a:buSzPct val="100000"/>
              <a:buFontTx/>
              <a:buNone/>
              <a:tabLst/>
              <a:defRPr/>
            </a:pPr>
            <a:r>
              <a:rPr lang="en-US" dirty="0" smtClean="0"/>
              <a:t>and date</a:t>
            </a:r>
          </a:p>
        </p:txBody>
      </p:sp>
    </p:spTree>
    <p:extLst>
      <p:ext uri="{BB962C8B-B14F-4D97-AF65-F5344CB8AC3E}">
        <p14:creationId xmlns:p14="http://schemas.microsoft.com/office/powerpoint/2010/main" val="2649468023"/>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extLst/>
        </p:spPr>
      </p:pic>
      <p:sp>
        <p:nvSpPr>
          <p:cNvPr id="2" name="Title 1"/>
          <p:cNvSpPr>
            <a:spLocks noGrp="1"/>
          </p:cNvSpPr>
          <p:nvPr>
            <p:ph type="ctrTitle"/>
          </p:nvPr>
        </p:nvSpPr>
        <p:spPr>
          <a:xfrm>
            <a:off x="0" y="1921668"/>
            <a:ext cx="9144000" cy="1443038"/>
          </a:xfrm>
        </p:spPr>
        <p:txBody>
          <a:bodyPr anchor="b" anchorCtr="1">
            <a:normAutofit/>
          </a:bodyPr>
          <a:lstStyle>
            <a:lvl1pPr algn="l">
              <a:lnSpc>
                <a:spcPts val="4507"/>
              </a:lnSpc>
              <a:defRPr kumimoji="0" lang="en-US" sz="4500" b="0" i="0" u="none" strike="noStrike" kern="1200" cap="none" spc="-225" normalizeH="0" baseline="0" noProof="0" dirty="0">
                <a:ln>
                  <a:noFill/>
                </a:ln>
                <a:solidFill>
                  <a:schemeClr val="bg1"/>
                </a:solidFill>
                <a:effectLst/>
                <a:uLnTx/>
                <a:uFillTx/>
                <a:latin typeface="Segoe UI" pitchFamily="34" charset="0"/>
                <a:ea typeface="Segoe UI" pitchFamily="34" charset="0"/>
                <a:cs typeface="Segoe UI" pitchFamily="34" charset="0"/>
              </a:defRPr>
            </a:lvl1pPr>
          </a:lstStyle>
          <a:p>
            <a:pPr marL="0" marR="0" lvl="0" indent="0" algn="ctr" defTabSz="686713"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pic>
        <p:nvPicPr>
          <p:cNvPr id="8" name="Picture 2" descr="\\windesign\secure\_Projects\BrandUX\_Windows_8\Internal Identity\ppt templates\wind8ws_large_final.png"/>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7759713" y="4704591"/>
            <a:ext cx="1210913" cy="400049"/>
          </a:xfrm>
          <a:prstGeom prst="rect">
            <a:avLst/>
          </a:prstGeom>
          <a:extLst/>
        </p:spPr>
      </p:pic>
      <p:sp>
        <p:nvSpPr>
          <p:cNvPr id="9" name="Subtitle 2"/>
          <p:cNvSpPr>
            <a:spLocks noGrp="1"/>
          </p:cNvSpPr>
          <p:nvPr>
            <p:ph type="subTitle" idx="1" hasCustomPrompt="1"/>
          </p:nvPr>
        </p:nvSpPr>
        <p:spPr>
          <a:xfrm>
            <a:off x="460721" y="4233090"/>
            <a:ext cx="7182892" cy="276226"/>
          </a:xfrm>
        </p:spPr>
        <p:txBody>
          <a:bodyPr lIns="0">
            <a:noAutofit/>
          </a:bodyPr>
          <a:lstStyle>
            <a:lvl1pPr marL="0" indent="0" algn="l">
              <a:buNone/>
              <a:defRPr sz="1500" b="1" cap="all" spc="0" baseline="0">
                <a:solidFill>
                  <a:schemeClr val="bg1"/>
                </a:solidFill>
                <a:latin typeface="Segoe UI" pitchFamily="34" charset="0"/>
                <a:ea typeface="Segoe UI" pitchFamily="34" charset="0"/>
                <a:cs typeface="Segoe UI" pitchFamily="34" charset="0"/>
              </a:defRPr>
            </a:lvl1pPr>
            <a:lvl2pPr marL="343356" indent="0" algn="ctr">
              <a:buNone/>
              <a:defRPr>
                <a:solidFill>
                  <a:schemeClr val="tx1">
                    <a:tint val="75000"/>
                  </a:schemeClr>
                </a:solidFill>
              </a:defRPr>
            </a:lvl2pPr>
            <a:lvl3pPr marL="686713" indent="0" algn="ctr">
              <a:buNone/>
              <a:defRPr>
                <a:solidFill>
                  <a:schemeClr val="tx1">
                    <a:tint val="75000"/>
                  </a:schemeClr>
                </a:solidFill>
              </a:defRPr>
            </a:lvl3pPr>
            <a:lvl4pPr marL="1030069" indent="0" algn="ctr">
              <a:buNone/>
              <a:defRPr>
                <a:solidFill>
                  <a:schemeClr val="tx1">
                    <a:tint val="75000"/>
                  </a:schemeClr>
                </a:solidFill>
              </a:defRPr>
            </a:lvl4pPr>
            <a:lvl5pPr marL="1373425" indent="0" algn="ctr">
              <a:buNone/>
              <a:defRPr>
                <a:solidFill>
                  <a:schemeClr val="tx1">
                    <a:tint val="75000"/>
                  </a:schemeClr>
                </a:solidFill>
              </a:defRPr>
            </a:lvl5pPr>
            <a:lvl6pPr marL="1716782" indent="0" algn="ctr">
              <a:buNone/>
              <a:defRPr>
                <a:solidFill>
                  <a:schemeClr val="tx1">
                    <a:tint val="75000"/>
                  </a:schemeClr>
                </a:solidFill>
              </a:defRPr>
            </a:lvl6pPr>
            <a:lvl7pPr marL="2060138" indent="0" algn="ctr">
              <a:buNone/>
              <a:defRPr>
                <a:solidFill>
                  <a:schemeClr val="tx1">
                    <a:tint val="75000"/>
                  </a:schemeClr>
                </a:solidFill>
              </a:defRPr>
            </a:lvl7pPr>
            <a:lvl8pPr marL="2403494" indent="0" algn="ctr">
              <a:buNone/>
              <a:defRPr>
                <a:solidFill>
                  <a:schemeClr val="tx1">
                    <a:tint val="75000"/>
                  </a:schemeClr>
                </a:solidFill>
              </a:defRPr>
            </a:lvl8pPr>
            <a:lvl9pPr marL="2746850" indent="0" algn="ctr">
              <a:buNone/>
              <a:defRPr>
                <a:solidFill>
                  <a:schemeClr val="tx1">
                    <a:tint val="75000"/>
                  </a:schemeClr>
                </a:solidFill>
              </a:defRPr>
            </a:lvl9pPr>
          </a:lstStyle>
          <a:p>
            <a:r>
              <a:rPr lang="en-US" dirty="0" smtClean="0"/>
              <a:t>CLICK TO EDIT MASTER SUBTITLE STYLE</a:t>
            </a:r>
            <a:endParaRPr lang="en-US" dirty="0"/>
          </a:p>
        </p:txBody>
      </p:sp>
      <p:sp>
        <p:nvSpPr>
          <p:cNvPr id="11" name="Text Placeholder 8"/>
          <p:cNvSpPr>
            <a:spLocks noGrp="1"/>
          </p:cNvSpPr>
          <p:nvPr>
            <p:ph type="body" sz="quarter" idx="10" hasCustomPrompt="1"/>
          </p:nvPr>
        </p:nvSpPr>
        <p:spPr>
          <a:xfrm>
            <a:off x="460721" y="4477565"/>
            <a:ext cx="7182892" cy="467766"/>
          </a:xfrm>
        </p:spPr>
        <p:txBody>
          <a:bodyPr vert="horz" lIns="0">
            <a:normAutofit/>
          </a:bodyPr>
          <a:lstStyle>
            <a:lvl1pPr>
              <a:lnSpc>
                <a:spcPct val="70000"/>
              </a:lnSpc>
              <a:buFontTx/>
              <a:buNone/>
              <a:defRPr kumimoji="0" lang="en-US" sz="1200" b="0" i="0" u="none" strike="noStrike" kern="1200" cap="none" spc="-53" normalizeH="0" baseline="0" noProof="0" dirty="0" smtClean="0">
                <a:ln>
                  <a:noFill/>
                </a:ln>
                <a:solidFill>
                  <a:schemeClr val="bg1"/>
                </a:solidFill>
                <a:effectLst/>
                <a:uLnTx/>
                <a:uFillTx/>
                <a:latin typeface="Segoe UI" pitchFamily="34" charset="0"/>
                <a:ea typeface="Segoe UI" pitchFamily="34" charset="0"/>
                <a:cs typeface="Segoe UI" pitchFamily="34" charset="0"/>
              </a:defRPr>
            </a:lvl1pPr>
            <a:lvl2pPr>
              <a:buFontTx/>
              <a:buNone/>
              <a:defRPr/>
            </a:lvl2pPr>
            <a:lvl3pPr>
              <a:buFontTx/>
              <a:buNone/>
              <a:defRPr/>
            </a:lvl3pPr>
            <a:lvl4pPr>
              <a:buFontTx/>
              <a:buNone/>
              <a:defRPr/>
            </a:lvl4pPr>
            <a:lvl5pPr>
              <a:buFontTx/>
              <a:buNone/>
              <a:defRPr/>
            </a:lvl5pPr>
          </a:lstStyle>
          <a:p>
            <a:pPr marL="0" marR="0" lvl="0" indent="0" algn="l" defTabSz="686713" rtl="0" eaLnBrk="1" fontAlgn="auto" latinLnBrk="0" hangingPunct="1">
              <a:lnSpc>
                <a:spcPts val="1803"/>
              </a:lnSpc>
              <a:spcBef>
                <a:spcPts val="0"/>
              </a:spcBef>
              <a:spcAft>
                <a:spcPts val="0"/>
              </a:spcAft>
              <a:buClr>
                <a:srgbClr val="00B0F0"/>
              </a:buClr>
              <a:buSzPct val="100000"/>
              <a:buFontTx/>
              <a:buNone/>
              <a:tabLst/>
              <a:defRPr/>
            </a:pPr>
            <a:r>
              <a:rPr lang="en-US" dirty="0" smtClean="0"/>
              <a:t>Click to edit presenter </a:t>
            </a:r>
          </a:p>
          <a:p>
            <a:pPr marL="0" marR="0" lvl="0" indent="0" algn="l" defTabSz="686713" rtl="0" eaLnBrk="1" fontAlgn="auto" latinLnBrk="0" hangingPunct="1">
              <a:lnSpc>
                <a:spcPts val="1803"/>
              </a:lnSpc>
              <a:spcBef>
                <a:spcPts val="0"/>
              </a:spcBef>
              <a:spcAft>
                <a:spcPts val="0"/>
              </a:spcAft>
              <a:buClr>
                <a:srgbClr val="00B0F0"/>
              </a:buClr>
              <a:buSzPct val="100000"/>
              <a:buFontTx/>
              <a:buNone/>
              <a:tabLst/>
              <a:defRPr/>
            </a:pPr>
            <a:r>
              <a:rPr lang="en-US" dirty="0" smtClean="0"/>
              <a:t>and date</a:t>
            </a:r>
          </a:p>
        </p:txBody>
      </p:sp>
    </p:spTree>
    <p:extLst>
      <p:ext uri="{BB962C8B-B14F-4D97-AF65-F5344CB8AC3E}">
        <p14:creationId xmlns:p14="http://schemas.microsoft.com/office/powerpoint/2010/main" val="3637436494"/>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457200" y="1028702"/>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420536" y="186928"/>
            <a:ext cx="8275875" cy="857250"/>
          </a:xfrm>
        </p:spPr>
        <p:txBody>
          <a:bodyPr lIns="0"/>
          <a:lstStyle>
            <a:lvl1pPr algn="l">
              <a:defRPr/>
            </a:lvl1pPr>
          </a:lstStyle>
          <a:p>
            <a:r>
              <a:rPr lang="en-US" smtClean="0"/>
              <a:t>Click to edit Master title style</a:t>
            </a:r>
            <a:endParaRPr lang="en-US" dirty="0"/>
          </a:p>
        </p:txBody>
      </p:sp>
      <p:sp>
        <p:nvSpPr>
          <p:cNvPr id="8" name="Date Placeholder 7"/>
          <p:cNvSpPr>
            <a:spLocks noGrp="1"/>
          </p:cNvSpPr>
          <p:nvPr>
            <p:ph type="dt" sz="half" idx="15"/>
          </p:nvPr>
        </p:nvSpPr>
        <p:spPr>
          <a:xfrm>
            <a:off x="905332" y="4743450"/>
            <a:ext cx="916071" cy="114300"/>
          </a:xfrm>
          <a:prstGeom prst="rect">
            <a:avLst/>
          </a:prstGeom>
        </p:spPr>
        <p:txBody>
          <a:bodyPr/>
          <a:lstStyle/>
          <a:p>
            <a:fld id="{939A9784-E11C-4866-94B9-8D8EADD0446E}" type="datetimeFigureOut">
              <a:rPr lang="en-US" smtClean="0"/>
              <a:pPr/>
              <a:t>6/10/2014</a:t>
            </a:fld>
            <a:endParaRPr lang="en-US"/>
          </a:p>
        </p:txBody>
      </p:sp>
      <p:sp>
        <p:nvSpPr>
          <p:cNvPr id="10" name="Slide Number Placeholder 9"/>
          <p:cNvSpPr>
            <a:spLocks noGrp="1"/>
          </p:cNvSpPr>
          <p:nvPr>
            <p:ph type="sldNum" sz="quarter" idx="16"/>
          </p:nvPr>
        </p:nvSpPr>
        <p:spPr>
          <a:xfrm>
            <a:off x="460721" y="4743450"/>
            <a:ext cx="387316" cy="114300"/>
          </a:xfrm>
          <a:prstGeom prst="rect">
            <a:avLst/>
          </a:prstGeom>
        </p:spPr>
        <p:txBody>
          <a:bodyPr/>
          <a:lstStyle/>
          <a:p>
            <a:fld id="{125F6646-975B-4C74-80DD-EF324C50A5E5}" type="slidenum">
              <a:rPr lang="en-US" smtClean="0"/>
              <a:pPr/>
              <a:t>‹#›</a:t>
            </a:fld>
            <a:endParaRPr lang="en-US"/>
          </a:p>
        </p:txBody>
      </p:sp>
      <p:sp>
        <p:nvSpPr>
          <p:cNvPr id="11" name="Footer Placeholder 10"/>
          <p:cNvSpPr>
            <a:spLocks noGrp="1"/>
          </p:cNvSpPr>
          <p:nvPr>
            <p:ph type="ftr" sz="quarter" idx="17"/>
          </p:nvPr>
        </p:nvSpPr>
        <p:spPr>
          <a:xfrm>
            <a:off x="460724" y="4846239"/>
            <a:ext cx="1360679" cy="96431"/>
          </a:xfrm>
          <a:prstGeom prst="rect">
            <a:avLst/>
          </a:prstGeom>
        </p:spPr>
        <p:txBody>
          <a:bodyPr/>
          <a:lstStyle/>
          <a:p>
            <a:endParaRPr lang="en-US"/>
          </a:p>
        </p:txBody>
      </p:sp>
      <p:sp>
        <p:nvSpPr>
          <p:cNvPr id="13" name="Text Placeholder 3"/>
          <p:cNvSpPr>
            <a:spLocks noGrp="1"/>
          </p:cNvSpPr>
          <p:nvPr>
            <p:ph type="body" sz="half" idx="2"/>
          </p:nvPr>
        </p:nvSpPr>
        <p:spPr>
          <a:xfrm>
            <a:off x="457200" y="4457700"/>
            <a:ext cx="7162800" cy="228600"/>
          </a:xfrm>
        </p:spPr>
        <p:txBody>
          <a:bodyPr>
            <a:noAutofit/>
          </a:bodyPr>
          <a:lstStyle>
            <a:lvl1pPr marL="0" indent="0">
              <a:lnSpc>
                <a:spcPts val="1352"/>
              </a:lnSpc>
              <a:spcBef>
                <a:spcPts val="0"/>
              </a:spcBef>
              <a:spcAft>
                <a:spcPts val="0"/>
              </a:spcAft>
              <a:buNone/>
              <a:defRPr sz="1100" spc="-30" baseline="0"/>
            </a:lvl1pPr>
            <a:lvl2pPr marL="343356" indent="0">
              <a:buNone/>
              <a:defRPr sz="900"/>
            </a:lvl2pPr>
            <a:lvl3pPr marL="686713" indent="0">
              <a:buNone/>
              <a:defRPr sz="800"/>
            </a:lvl3pPr>
            <a:lvl4pPr marL="1030069" indent="0">
              <a:buNone/>
              <a:defRPr sz="700"/>
            </a:lvl4pPr>
            <a:lvl5pPr marL="1373425" indent="0">
              <a:buNone/>
              <a:defRPr sz="700"/>
            </a:lvl5pPr>
            <a:lvl6pPr marL="1716782" indent="0">
              <a:buNone/>
              <a:defRPr sz="700"/>
            </a:lvl6pPr>
            <a:lvl7pPr marL="2060138" indent="0">
              <a:buNone/>
              <a:defRPr sz="700"/>
            </a:lvl7pPr>
            <a:lvl8pPr marL="2403494" indent="0">
              <a:buNone/>
              <a:defRPr sz="700"/>
            </a:lvl8pPr>
            <a:lvl9pPr marL="2746850" indent="0">
              <a:buNone/>
              <a:defRPr sz="700"/>
            </a:lvl9pPr>
          </a:lstStyle>
          <a:p>
            <a:pPr lvl="0"/>
            <a:r>
              <a:rPr lang="en-US" smtClean="0"/>
              <a:t>Click to edit Master text styles</a:t>
            </a:r>
          </a:p>
        </p:txBody>
      </p:sp>
      <p:sp>
        <p:nvSpPr>
          <p:cNvPr id="15" name="Content Placeholder 14"/>
          <p:cNvSpPr>
            <a:spLocks noGrp="1"/>
          </p:cNvSpPr>
          <p:nvPr>
            <p:ph sz="quarter" idx="18"/>
          </p:nvPr>
        </p:nvSpPr>
        <p:spPr>
          <a:xfrm>
            <a:off x="460724" y="1353743"/>
            <a:ext cx="7179371" cy="31039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080601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29" Type="http://schemas.openxmlformats.org/officeDocument/2006/relationships/theme" Target="../theme/theme2.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image" Target="../media/image12.png"/><Relationship Id="rId3" Type="http://schemas.openxmlformats.org/officeDocument/2006/relationships/slideLayout" Target="../slideLayouts/slideLayout99.xml"/><Relationship Id="rId21" Type="http://schemas.openxmlformats.org/officeDocument/2006/relationships/slideLayout" Target="../slideLayouts/slideLayout117.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theme" Target="../theme/theme3.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26" Type="http://schemas.openxmlformats.org/officeDocument/2006/relationships/slideLayout" Target="../slideLayouts/slideLayout146.xml"/><Relationship Id="rId3" Type="http://schemas.openxmlformats.org/officeDocument/2006/relationships/slideLayout" Target="../slideLayouts/slideLayout123.xml"/><Relationship Id="rId21" Type="http://schemas.openxmlformats.org/officeDocument/2006/relationships/slideLayout" Target="../slideLayouts/slideLayout141.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5" Type="http://schemas.openxmlformats.org/officeDocument/2006/relationships/slideLayout" Target="../slideLayouts/slideLayout145.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29" Type="http://schemas.openxmlformats.org/officeDocument/2006/relationships/slideLayout" Target="../slideLayouts/slideLayout149.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24" Type="http://schemas.openxmlformats.org/officeDocument/2006/relationships/slideLayout" Target="../slideLayouts/slideLayout144.xml"/><Relationship Id="rId32" Type="http://schemas.openxmlformats.org/officeDocument/2006/relationships/image" Target="../media/image12.png"/><Relationship Id="rId5" Type="http://schemas.openxmlformats.org/officeDocument/2006/relationships/slideLayout" Target="../slideLayouts/slideLayout125.xml"/><Relationship Id="rId15" Type="http://schemas.openxmlformats.org/officeDocument/2006/relationships/slideLayout" Target="../slideLayouts/slideLayout135.xml"/><Relationship Id="rId23" Type="http://schemas.openxmlformats.org/officeDocument/2006/relationships/slideLayout" Target="../slideLayouts/slideLayout143.xml"/><Relationship Id="rId28" Type="http://schemas.openxmlformats.org/officeDocument/2006/relationships/slideLayout" Target="../slideLayouts/slideLayout148.xm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31" Type="http://schemas.openxmlformats.org/officeDocument/2006/relationships/theme" Target="../theme/theme4.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slideLayout" Target="../slideLayouts/slideLayout142.xml"/><Relationship Id="rId27" Type="http://schemas.openxmlformats.org/officeDocument/2006/relationships/slideLayout" Target="../slideLayouts/slideLayout147.xml"/><Relationship Id="rId30" Type="http://schemas.openxmlformats.org/officeDocument/2006/relationships/slideLayout" Target="../slideLayouts/slideLayout15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slideLayout" Target="../slideLayouts/slideLayout176.xml"/><Relationship Id="rId3" Type="http://schemas.openxmlformats.org/officeDocument/2006/relationships/slideLayout" Target="../slideLayouts/slideLayout153.xml"/><Relationship Id="rId21" Type="http://schemas.openxmlformats.org/officeDocument/2006/relationships/slideLayout" Target="../slideLayouts/slideLayout171.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33" Type="http://schemas.openxmlformats.org/officeDocument/2006/relationships/image" Target="../media/image12.png"/><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29" Type="http://schemas.openxmlformats.org/officeDocument/2006/relationships/slideLayout" Target="../slideLayouts/slideLayout179.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32" Type="http://schemas.openxmlformats.org/officeDocument/2006/relationships/theme" Target="../theme/theme5.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28" Type="http://schemas.openxmlformats.org/officeDocument/2006/relationships/slideLayout" Target="../slideLayouts/slideLayout178.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31" Type="http://schemas.openxmlformats.org/officeDocument/2006/relationships/slideLayout" Target="../slideLayouts/slideLayout181.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slideLayout" Target="../slideLayouts/slideLayout177.xml"/><Relationship Id="rId30" Type="http://schemas.openxmlformats.org/officeDocument/2006/relationships/slideLayout" Target="../slideLayouts/slideLayout180.xml"/><Relationship Id="rId8" Type="http://schemas.openxmlformats.org/officeDocument/2006/relationships/slideLayout" Target="../slideLayouts/slideLayout158.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26" Type="http://schemas.openxmlformats.org/officeDocument/2006/relationships/slideLayout" Target="../slideLayouts/slideLayout207.xml"/><Relationship Id="rId3" Type="http://schemas.openxmlformats.org/officeDocument/2006/relationships/slideLayout" Target="../slideLayouts/slideLayout184.xml"/><Relationship Id="rId21" Type="http://schemas.openxmlformats.org/officeDocument/2006/relationships/slideLayout" Target="../slideLayouts/slideLayout202.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5" Type="http://schemas.openxmlformats.org/officeDocument/2006/relationships/slideLayout" Target="../slideLayouts/slideLayout206.xml"/><Relationship Id="rId33" Type="http://schemas.openxmlformats.org/officeDocument/2006/relationships/image" Target="../media/image12.png"/><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29" Type="http://schemas.openxmlformats.org/officeDocument/2006/relationships/slideLayout" Target="../slideLayouts/slideLayout210.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24" Type="http://schemas.openxmlformats.org/officeDocument/2006/relationships/slideLayout" Target="../slideLayouts/slideLayout205.xml"/><Relationship Id="rId32" Type="http://schemas.openxmlformats.org/officeDocument/2006/relationships/theme" Target="../theme/theme6.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slideLayout" Target="../slideLayouts/slideLayout204.xml"/><Relationship Id="rId28" Type="http://schemas.openxmlformats.org/officeDocument/2006/relationships/slideLayout" Target="../slideLayouts/slideLayout209.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31" Type="http://schemas.openxmlformats.org/officeDocument/2006/relationships/slideLayout" Target="../slideLayouts/slideLayout212.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slideLayout" Target="../slideLayouts/slideLayout203.xml"/><Relationship Id="rId27" Type="http://schemas.openxmlformats.org/officeDocument/2006/relationships/slideLayout" Target="../slideLayouts/slideLayout208.xml"/><Relationship Id="rId30" Type="http://schemas.openxmlformats.org/officeDocument/2006/relationships/slideLayout" Target="../slideLayouts/slideLayout211.xml"/><Relationship Id="rId8" Type="http://schemas.openxmlformats.org/officeDocument/2006/relationships/slideLayout" Target="../slideLayouts/slideLayout1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5678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90627" y="1085850"/>
            <a:ext cx="8366320" cy="3886200"/>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51548563"/>
      </p:ext>
    </p:extLst>
  </p:cSld>
  <p:clrMap bg1="dk1" tx1="lt1" bg2="dk2" tx2="lt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 id="2147483748" r:id="rId26"/>
    <p:sldLayoutId id="2147483749" r:id="rId27"/>
    <p:sldLayoutId id="2147483751" r:id="rId28"/>
    <p:sldLayoutId id="2147483754" r:id="rId29"/>
    <p:sldLayoutId id="2147483755" r:id="rId30"/>
    <p:sldLayoutId id="2147483757" r:id="rId31"/>
    <p:sldLayoutId id="2147483760" r:id="rId32"/>
    <p:sldLayoutId id="2147483762" r:id="rId33"/>
    <p:sldLayoutId id="2147483764" r:id="rId34"/>
    <p:sldLayoutId id="2147483767" r:id="rId35"/>
    <p:sldLayoutId id="2147483768" r:id="rId36"/>
    <p:sldLayoutId id="2147483769" r:id="rId37"/>
    <p:sldLayoutId id="2147483770" r:id="rId38"/>
    <p:sldLayoutId id="2147483772" r:id="rId39"/>
    <p:sldLayoutId id="2147483773" r:id="rId40"/>
    <p:sldLayoutId id="2147483774" r:id="rId41"/>
    <p:sldLayoutId id="2147483775" r:id="rId42"/>
    <p:sldLayoutId id="2147483776" r:id="rId43"/>
    <p:sldLayoutId id="2147483777" r:id="rId44"/>
    <p:sldLayoutId id="2147483778" r:id="rId45"/>
    <p:sldLayoutId id="2147483779" r:id="rId46"/>
    <p:sldLayoutId id="2147483780" r:id="rId47"/>
    <p:sldLayoutId id="2147483781" r:id="rId48"/>
    <p:sldLayoutId id="2147483783" r:id="rId49"/>
    <p:sldLayoutId id="2147483784" r:id="rId50"/>
    <p:sldLayoutId id="2147483785" r:id="rId51"/>
    <p:sldLayoutId id="2147483786" r:id="rId52"/>
    <p:sldLayoutId id="2147483788" r:id="rId53"/>
    <p:sldLayoutId id="2147483790" r:id="rId54"/>
    <p:sldLayoutId id="2147483791" r:id="rId55"/>
    <p:sldLayoutId id="2147483792" r:id="rId56"/>
    <p:sldLayoutId id="2147483793" r:id="rId57"/>
    <p:sldLayoutId id="2147483794" r:id="rId58"/>
    <p:sldLayoutId id="2147483795" r:id="rId59"/>
    <p:sldLayoutId id="2147483796" r:id="rId60"/>
    <p:sldLayoutId id="2147483960" r:id="rId61"/>
    <p:sldLayoutId id="2147483963" r:id="rId62"/>
    <p:sldLayoutId id="2147483964" r:id="rId63"/>
    <p:sldLayoutId id="2147483973" r:id="rId64"/>
    <p:sldLayoutId id="2147483974" r:id="rId65"/>
    <p:sldLayoutId id="2147484027" r:id="rId66"/>
    <p:sldLayoutId id="2147484028" r:id="rId67"/>
    <p:sldLayoutId id="2147484029" r:id="rId68"/>
  </p:sldLayoutIdLst>
  <p:transition>
    <p:fade/>
  </p:transition>
  <p:timing>
    <p:tnLst>
      <p:par>
        <p:cTn id="1" dur="indefinite" restart="never" nodeType="tmRoot"/>
      </p:par>
    </p:tnLst>
  </p:timing>
  <p:txStyles>
    <p:titleStyle>
      <a:lvl1pPr algn="l" defTabSz="685864" rtl="0" eaLnBrk="1" latinLnBrk="0" hangingPunct="1">
        <a:lnSpc>
          <a:spcPct val="90000"/>
        </a:lnSpc>
        <a:spcBef>
          <a:spcPct val="0"/>
        </a:spcBef>
        <a:buNone/>
        <a:defRPr lang="en-US" sz="4100" b="0" kern="1200" cap="none" spc="-75" baseline="0" dirty="0" smtClean="0">
          <a:ln w="3175">
            <a:noFill/>
          </a:ln>
          <a:solidFill>
            <a:schemeClr val="bg2">
              <a:alpha val="99000"/>
            </a:schemeClr>
          </a:solidFill>
          <a:effectLst/>
          <a:latin typeface="+mj-lt"/>
          <a:ea typeface="+mn-ea"/>
          <a:cs typeface="Arial" charset="0"/>
        </a:defRPr>
      </a:lvl1pPr>
    </p:titleStyle>
    <p:bodyStyle>
      <a:lvl1pPr marL="254828" marR="0" indent="-254828" algn="l" defTabSz="685864"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bg1">
              <a:lumMod val="75000"/>
              <a:lumOff val="25000"/>
              <a:alpha val="99000"/>
            </a:schemeClr>
          </a:solidFill>
          <a:latin typeface="+mn-lt"/>
          <a:ea typeface="+mn-ea"/>
          <a:cs typeface="+mn-cs"/>
        </a:defRPr>
      </a:lvl1pPr>
      <a:lvl2pPr marL="429873" marR="0" indent="-175046" algn="l" defTabSz="685864"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bg1">
              <a:lumMod val="75000"/>
              <a:lumOff val="25000"/>
              <a:alpha val="99000"/>
            </a:schemeClr>
          </a:solidFill>
          <a:latin typeface="+mn-lt"/>
          <a:ea typeface="+mn-ea"/>
          <a:cs typeface="+mn-cs"/>
        </a:defRPr>
      </a:lvl2pPr>
      <a:lvl3pPr marL="598965" marR="0" indent="-169091" algn="l" defTabSz="685864" rtl="0" eaLnBrk="1" fontAlgn="auto" latinLnBrk="0" hangingPunct="1">
        <a:lnSpc>
          <a:spcPct val="90000"/>
        </a:lnSpc>
        <a:spcBef>
          <a:spcPct val="20000"/>
        </a:spcBef>
        <a:spcAft>
          <a:spcPts val="0"/>
        </a:spcAft>
        <a:buClrTx/>
        <a:buSzPct val="90000"/>
        <a:buFont typeface="Wingdings" pitchFamily="2" charset="2"/>
        <a:buChar char=""/>
        <a:tabLst>
          <a:tab pos="598965" algn="l"/>
        </a:tabLst>
        <a:defRPr sz="1800" kern="1200" spc="0" baseline="0">
          <a:solidFill>
            <a:schemeClr val="bg1">
              <a:lumMod val="75000"/>
              <a:lumOff val="25000"/>
              <a:alpha val="99000"/>
            </a:schemeClr>
          </a:solidFill>
          <a:latin typeface="+mn-lt"/>
          <a:ea typeface="+mn-ea"/>
          <a:cs typeface="+mn-cs"/>
        </a:defRPr>
      </a:lvl3pPr>
      <a:lvl4pPr marL="772819" marR="0" indent="-173854" algn="l" defTabSz="685864"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bg1">
              <a:lumMod val="75000"/>
              <a:lumOff val="25000"/>
              <a:alpha val="99000"/>
            </a:schemeClr>
          </a:solidFill>
          <a:latin typeface="+mn-lt"/>
          <a:ea typeface="+mn-ea"/>
          <a:cs typeface="+mn-cs"/>
        </a:defRPr>
      </a:lvl4pPr>
      <a:lvl5pPr marL="941910" marR="0" indent="-169091" algn="l" defTabSz="685864" rtl="0" eaLnBrk="1" fontAlgn="auto" latinLnBrk="0" hangingPunct="1">
        <a:lnSpc>
          <a:spcPct val="90000"/>
        </a:lnSpc>
        <a:spcBef>
          <a:spcPct val="20000"/>
        </a:spcBef>
        <a:spcAft>
          <a:spcPts val="0"/>
        </a:spcAft>
        <a:buClrTx/>
        <a:buSzPct val="90000"/>
        <a:buFont typeface="Wingdings" pitchFamily="2" charset="2"/>
        <a:buChar char=""/>
        <a:tabLst>
          <a:tab pos="941910" algn="l"/>
        </a:tabLst>
        <a:defRPr sz="1500" kern="1200" spc="0" baseline="0">
          <a:solidFill>
            <a:schemeClr val="bg1">
              <a:lumMod val="75000"/>
              <a:lumOff val="25000"/>
              <a:alpha val="99000"/>
            </a:schemeClr>
          </a:solidFill>
          <a:latin typeface="+mn-lt"/>
          <a:ea typeface="+mn-ea"/>
          <a:cs typeface="+mn-cs"/>
        </a:defRPr>
      </a:lvl5pPr>
      <a:lvl6pPr marL="1886126"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058"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990"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922"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64" rtl="0" eaLnBrk="1" latinLnBrk="0" hangingPunct="1">
        <a:defRPr sz="1400" kern="1200">
          <a:solidFill>
            <a:schemeClr val="tx1"/>
          </a:solidFill>
          <a:latin typeface="+mn-lt"/>
          <a:ea typeface="+mn-ea"/>
          <a:cs typeface="+mn-cs"/>
        </a:defRPr>
      </a:lvl1pPr>
      <a:lvl2pPr marL="342932" algn="l" defTabSz="685864" rtl="0" eaLnBrk="1" latinLnBrk="0" hangingPunct="1">
        <a:defRPr sz="1400" kern="1200">
          <a:solidFill>
            <a:schemeClr val="tx1"/>
          </a:solidFill>
          <a:latin typeface="+mn-lt"/>
          <a:ea typeface="+mn-ea"/>
          <a:cs typeface="+mn-cs"/>
        </a:defRPr>
      </a:lvl2pPr>
      <a:lvl3pPr marL="685864" algn="l" defTabSz="685864" rtl="0" eaLnBrk="1" latinLnBrk="0" hangingPunct="1">
        <a:defRPr sz="1400" kern="1200">
          <a:solidFill>
            <a:schemeClr val="tx1"/>
          </a:solidFill>
          <a:latin typeface="+mn-lt"/>
          <a:ea typeface="+mn-ea"/>
          <a:cs typeface="+mn-cs"/>
        </a:defRPr>
      </a:lvl3pPr>
      <a:lvl4pPr marL="1028796" algn="l" defTabSz="685864" rtl="0" eaLnBrk="1" latinLnBrk="0" hangingPunct="1">
        <a:defRPr sz="1400" kern="1200">
          <a:solidFill>
            <a:schemeClr val="tx1"/>
          </a:solidFill>
          <a:latin typeface="+mn-lt"/>
          <a:ea typeface="+mn-ea"/>
          <a:cs typeface="+mn-cs"/>
        </a:defRPr>
      </a:lvl4pPr>
      <a:lvl5pPr marL="1371728" algn="l" defTabSz="685864" rtl="0" eaLnBrk="1" latinLnBrk="0" hangingPunct="1">
        <a:defRPr sz="1400" kern="1200">
          <a:solidFill>
            <a:schemeClr val="tx1"/>
          </a:solidFill>
          <a:latin typeface="+mn-lt"/>
          <a:ea typeface="+mn-ea"/>
          <a:cs typeface="+mn-cs"/>
        </a:defRPr>
      </a:lvl5pPr>
      <a:lvl6pPr marL="1714660" algn="l" defTabSz="685864" rtl="0" eaLnBrk="1" latinLnBrk="0" hangingPunct="1">
        <a:defRPr sz="1400" kern="1200">
          <a:solidFill>
            <a:schemeClr val="tx1"/>
          </a:solidFill>
          <a:latin typeface="+mn-lt"/>
          <a:ea typeface="+mn-ea"/>
          <a:cs typeface="+mn-cs"/>
        </a:defRPr>
      </a:lvl6pPr>
      <a:lvl7pPr marL="2057592" algn="l" defTabSz="685864" rtl="0" eaLnBrk="1" latinLnBrk="0" hangingPunct="1">
        <a:defRPr sz="1400" kern="1200">
          <a:solidFill>
            <a:schemeClr val="tx1"/>
          </a:solidFill>
          <a:latin typeface="+mn-lt"/>
          <a:ea typeface="+mn-ea"/>
          <a:cs typeface="+mn-cs"/>
        </a:defRPr>
      </a:lvl7pPr>
      <a:lvl8pPr marL="2400524" algn="l" defTabSz="685864" rtl="0" eaLnBrk="1" latinLnBrk="0" hangingPunct="1">
        <a:defRPr sz="1400" kern="1200">
          <a:solidFill>
            <a:schemeClr val="tx1"/>
          </a:solidFill>
          <a:latin typeface="+mn-lt"/>
          <a:ea typeface="+mn-ea"/>
          <a:cs typeface="+mn-cs"/>
        </a:defRPr>
      </a:lvl8pPr>
      <a:lvl9pPr marL="2743456" algn="l" defTabSz="685864"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5678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90627" y="1085850"/>
            <a:ext cx="8366320" cy="38862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06155741"/>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 id="2147483815" r:id="rId18"/>
    <p:sldLayoutId id="2147483816" r:id="rId19"/>
    <p:sldLayoutId id="2147483817" r:id="rId20"/>
    <p:sldLayoutId id="2147483818" r:id="rId21"/>
    <p:sldLayoutId id="2147483819" r:id="rId22"/>
    <p:sldLayoutId id="2147483820" r:id="rId23"/>
    <p:sldLayoutId id="2147483821" r:id="rId24"/>
    <p:sldLayoutId id="2147483822" r:id="rId25"/>
    <p:sldLayoutId id="2147483823" r:id="rId26"/>
    <p:sldLayoutId id="2147483824" r:id="rId27"/>
    <p:sldLayoutId id="2147483825" r:id="rId28"/>
  </p:sldLayoutIdLst>
  <p:transition>
    <p:fade/>
  </p:transition>
  <p:timing>
    <p:tnLst>
      <p:par>
        <p:cTn id="1" dur="indefinite" restart="never" nodeType="tmRoot"/>
      </p:par>
    </p:tnLst>
  </p:timing>
  <p:txStyles>
    <p:titleStyle>
      <a:lvl1pPr algn="l" defTabSz="685864" rtl="0" eaLnBrk="1" latinLnBrk="0" hangingPunct="1">
        <a:lnSpc>
          <a:spcPct val="90000"/>
        </a:lnSpc>
        <a:spcBef>
          <a:spcPct val="0"/>
        </a:spcBef>
        <a:buNone/>
        <a:defRPr lang="en-US" sz="4100" b="0" kern="1200" cap="none" spc="-75" baseline="0" dirty="0" smtClean="0">
          <a:ln w="3175">
            <a:noFill/>
          </a:ln>
          <a:solidFill>
            <a:schemeClr val="accent1">
              <a:alpha val="99000"/>
            </a:schemeClr>
          </a:solidFill>
          <a:effectLst/>
          <a:latin typeface="+mj-lt"/>
          <a:ea typeface="+mn-ea"/>
          <a:cs typeface="Arial" charset="0"/>
        </a:defRPr>
      </a:lvl1pPr>
    </p:titleStyle>
    <p:bodyStyle>
      <a:lvl1pPr marL="254828" marR="0" indent="-254828" algn="l" defTabSz="685864"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1">
              <a:alpha val="99000"/>
            </a:schemeClr>
          </a:solidFill>
          <a:latin typeface="+mn-lt"/>
          <a:ea typeface="+mn-ea"/>
          <a:cs typeface="+mn-cs"/>
        </a:defRPr>
      </a:lvl1pPr>
      <a:lvl2pPr marL="429873" marR="0" indent="-175046" algn="l" defTabSz="685864"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1">
              <a:alpha val="99000"/>
            </a:schemeClr>
          </a:solidFill>
          <a:latin typeface="+mn-lt"/>
          <a:ea typeface="+mn-ea"/>
          <a:cs typeface="+mn-cs"/>
        </a:defRPr>
      </a:lvl2pPr>
      <a:lvl3pPr marL="598965" marR="0" indent="-169091" algn="l" defTabSz="685864" rtl="0" eaLnBrk="1" fontAlgn="auto" latinLnBrk="0" hangingPunct="1">
        <a:lnSpc>
          <a:spcPct val="90000"/>
        </a:lnSpc>
        <a:spcBef>
          <a:spcPct val="20000"/>
        </a:spcBef>
        <a:spcAft>
          <a:spcPts val="0"/>
        </a:spcAft>
        <a:buClrTx/>
        <a:buSzPct val="90000"/>
        <a:buFont typeface="Wingdings" pitchFamily="2" charset="2"/>
        <a:buChar char=""/>
        <a:tabLst>
          <a:tab pos="598965" algn="l"/>
        </a:tabLst>
        <a:defRPr sz="1800" kern="1200" spc="0" baseline="0">
          <a:solidFill>
            <a:schemeClr val="tx1">
              <a:alpha val="99000"/>
            </a:schemeClr>
          </a:solidFill>
          <a:latin typeface="+mn-lt"/>
          <a:ea typeface="+mn-ea"/>
          <a:cs typeface="+mn-cs"/>
        </a:defRPr>
      </a:lvl3pPr>
      <a:lvl4pPr marL="772819" marR="0" indent="-173854" algn="l" defTabSz="685864"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1">
              <a:alpha val="99000"/>
            </a:schemeClr>
          </a:solidFill>
          <a:latin typeface="+mn-lt"/>
          <a:ea typeface="+mn-ea"/>
          <a:cs typeface="+mn-cs"/>
        </a:defRPr>
      </a:lvl4pPr>
      <a:lvl5pPr marL="941910" marR="0" indent="-169091" algn="l" defTabSz="685864" rtl="0" eaLnBrk="1" fontAlgn="auto" latinLnBrk="0" hangingPunct="1">
        <a:lnSpc>
          <a:spcPct val="90000"/>
        </a:lnSpc>
        <a:spcBef>
          <a:spcPct val="20000"/>
        </a:spcBef>
        <a:spcAft>
          <a:spcPts val="0"/>
        </a:spcAft>
        <a:buClrTx/>
        <a:buSzPct val="90000"/>
        <a:buFont typeface="Wingdings" pitchFamily="2" charset="2"/>
        <a:buChar char=""/>
        <a:tabLst>
          <a:tab pos="941910" algn="l"/>
        </a:tabLst>
        <a:defRPr sz="1500" kern="1200" spc="0" baseline="0">
          <a:solidFill>
            <a:schemeClr val="tx1">
              <a:alpha val="99000"/>
            </a:schemeClr>
          </a:solidFill>
          <a:latin typeface="+mn-lt"/>
          <a:ea typeface="+mn-ea"/>
          <a:cs typeface="+mn-cs"/>
        </a:defRPr>
      </a:lvl5pPr>
      <a:lvl6pPr marL="1886126"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058"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990"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922"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64" rtl="0" eaLnBrk="1" latinLnBrk="0" hangingPunct="1">
        <a:defRPr sz="1400" kern="1200">
          <a:solidFill>
            <a:schemeClr val="tx1"/>
          </a:solidFill>
          <a:latin typeface="+mn-lt"/>
          <a:ea typeface="+mn-ea"/>
          <a:cs typeface="+mn-cs"/>
        </a:defRPr>
      </a:lvl1pPr>
      <a:lvl2pPr marL="342932" algn="l" defTabSz="685864" rtl="0" eaLnBrk="1" latinLnBrk="0" hangingPunct="1">
        <a:defRPr sz="1400" kern="1200">
          <a:solidFill>
            <a:schemeClr val="tx1"/>
          </a:solidFill>
          <a:latin typeface="+mn-lt"/>
          <a:ea typeface="+mn-ea"/>
          <a:cs typeface="+mn-cs"/>
        </a:defRPr>
      </a:lvl2pPr>
      <a:lvl3pPr marL="685864" algn="l" defTabSz="685864" rtl="0" eaLnBrk="1" latinLnBrk="0" hangingPunct="1">
        <a:defRPr sz="1400" kern="1200">
          <a:solidFill>
            <a:schemeClr val="tx1"/>
          </a:solidFill>
          <a:latin typeface="+mn-lt"/>
          <a:ea typeface="+mn-ea"/>
          <a:cs typeface="+mn-cs"/>
        </a:defRPr>
      </a:lvl3pPr>
      <a:lvl4pPr marL="1028796" algn="l" defTabSz="685864" rtl="0" eaLnBrk="1" latinLnBrk="0" hangingPunct="1">
        <a:defRPr sz="1400" kern="1200">
          <a:solidFill>
            <a:schemeClr val="tx1"/>
          </a:solidFill>
          <a:latin typeface="+mn-lt"/>
          <a:ea typeface="+mn-ea"/>
          <a:cs typeface="+mn-cs"/>
        </a:defRPr>
      </a:lvl4pPr>
      <a:lvl5pPr marL="1371728" algn="l" defTabSz="685864" rtl="0" eaLnBrk="1" latinLnBrk="0" hangingPunct="1">
        <a:defRPr sz="1400" kern="1200">
          <a:solidFill>
            <a:schemeClr val="tx1"/>
          </a:solidFill>
          <a:latin typeface="+mn-lt"/>
          <a:ea typeface="+mn-ea"/>
          <a:cs typeface="+mn-cs"/>
        </a:defRPr>
      </a:lvl5pPr>
      <a:lvl6pPr marL="1714660" algn="l" defTabSz="685864" rtl="0" eaLnBrk="1" latinLnBrk="0" hangingPunct="1">
        <a:defRPr sz="1400" kern="1200">
          <a:solidFill>
            <a:schemeClr val="tx1"/>
          </a:solidFill>
          <a:latin typeface="+mn-lt"/>
          <a:ea typeface="+mn-ea"/>
          <a:cs typeface="+mn-cs"/>
        </a:defRPr>
      </a:lvl6pPr>
      <a:lvl7pPr marL="2057592" algn="l" defTabSz="685864" rtl="0" eaLnBrk="1" latinLnBrk="0" hangingPunct="1">
        <a:defRPr sz="1400" kern="1200">
          <a:solidFill>
            <a:schemeClr val="tx1"/>
          </a:solidFill>
          <a:latin typeface="+mn-lt"/>
          <a:ea typeface="+mn-ea"/>
          <a:cs typeface="+mn-cs"/>
        </a:defRPr>
      </a:lvl7pPr>
      <a:lvl8pPr marL="2400524" algn="l" defTabSz="685864" rtl="0" eaLnBrk="1" latinLnBrk="0" hangingPunct="1">
        <a:defRPr sz="1400" kern="1200">
          <a:solidFill>
            <a:schemeClr val="tx1"/>
          </a:solidFill>
          <a:latin typeface="+mn-lt"/>
          <a:ea typeface="+mn-ea"/>
          <a:cs typeface="+mn-cs"/>
        </a:defRPr>
      </a:lvl8pPr>
      <a:lvl9pPr marL="2743456" algn="l" defTabSz="685864"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11338" y="0"/>
            <a:ext cx="9155339" cy="5143500"/>
            <a:chOff x="-11340" y="0"/>
            <a:chExt cx="9155340" cy="6858000"/>
          </a:xfrm>
        </p:grpSpPr>
        <p:sp>
          <p:nvSpPr>
            <p:cNvPr id="13" name="Rectangle 12"/>
            <p:cNvSpPr/>
            <p:nvPr userDrawn="1"/>
          </p:nvSpPr>
          <p:spPr>
            <a:xfrm>
              <a:off x="0" y="0"/>
              <a:ext cx="9144000" cy="6858000"/>
            </a:xfrm>
            <a:prstGeom prst="rect">
              <a:avLst/>
            </a:prstGeom>
            <a:gradFill flip="none" rotWithShape="1">
              <a:gsLst>
                <a:gs pos="0">
                  <a:schemeClr val="bg1">
                    <a:alpha val="0"/>
                  </a:schemeClr>
                </a:gs>
                <a:gs pos="63000">
                  <a:schemeClr val="bg1">
                    <a:alpha val="0"/>
                  </a:schemeClr>
                </a:gs>
                <a:gs pos="82000">
                  <a:schemeClr val="bg1">
                    <a:lumMod val="95000"/>
                    <a:alpha val="50000"/>
                  </a:schemeClr>
                </a:gs>
                <a:gs pos="100000">
                  <a:srgbClr val="E2E2E2">
                    <a:alpha val="50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9" name="Group 8"/>
            <p:cNvGrpSpPr/>
            <p:nvPr userDrawn="1"/>
          </p:nvGrpSpPr>
          <p:grpSpPr>
            <a:xfrm>
              <a:off x="-11340" y="0"/>
              <a:ext cx="9155340" cy="6858000"/>
              <a:chOff x="-11340" y="0"/>
              <a:chExt cx="9155340" cy="6858000"/>
            </a:xfrm>
          </p:grpSpPr>
          <p:sp>
            <p:nvSpPr>
              <p:cNvPr id="7" name="Rectangle 6"/>
              <p:cNvSpPr/>
              <p:nvPr userDrawn="1"/>
            </p:nvSpPr>
            <p:spPr>
              <a:xfrm>
                <a:off x="-11340" y="0"/>
                <a:ext cx="9144001" cy="6858000"/>
              </a:xfrm>
              <a:prstGeom prst="rect">
                <a:avLst/>
              </a:prstGeom>
              <a:gradFill flip="none" rotWithShape="1">
                <a:gsLst>
                  <a:gs pos="0">
                    <a:schemeClr val="bg1">
                      <a:alpha val="0"/>
                    </a:schemeClr>
                  </a:gs>
                  <a:gs pos="63000">
                    <a:schemeClr val="bg1">
                      <a:alpha val="0"/>
                    </a:schemeClr>
                  </a:gs>
                  <a:gs pos="82000">
                    <a:schemeClr val="bg1">
                      <a:lumMod val="95000"/>
                      <a:alpha val="50000"/>
                    </a:schemeClr>
                  </a:gs>
                  <a:gs pos="100000">
                    <a:srgbClr val="E2E2E2">
                      <a:alpha val="5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p:cNvSpPr/>
              <p:nvPr userDrawn="1"/>
            </p:nvSpPr>
            <p:spPr>
              <a:xfrm>
                <a:off x="0" y="3581400"/>
                <a:ext cx="9144000" cy="3276600"/>
              </a:xfrm>
              <a:prstGeom prst="rect">
                <a:avLst/>
              </a:prstGeom>
              <a:gradFill flip="none" rotWithShape="1">
                <a:gsLst>
                  <a:gs pos="0">
                    <a:schemeClr val="bg1">
                      <a:alpha val="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sp>
        <p:nvSpPr>
          <p:cNvPr id="2" name="Title Placeholder 1"/>
          <p:cNvSpPr>
            <a:spLocks noGrp="1"/>
          </p:cNvSpPr>
          <p:nvPr>
            <p:ph type="title"/>
          </p:nvPr>
        </p:nvSpPr>
        <p:spPr>
          <a:xfrm>
            <a:off x="421489" y="186928"/>
            <a:ext cx="8274921" cy="857250"/>
          </a:xfrm>
          <a:prstGeom prst="rect">
            <a:avLst/>
          </a:prstGeom>
        </p:spPr>
        <p:txBody>
          <a:bodyPr vert="horz" lIns="0" tIns="34335" rIns="68672" bIns="34335"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60724" y="1353743"/>
            <a:ext cx="7179371" cy="3103959"/>
          </a:xfrm>
          <a:prstGeom prst="rect">
            <a:avLst/>
          </a:prstGeom>
        </p:spPr>
        <p:txBody>
          <a:bodyPr vert="horz" lIns="0" tIns="34335" rIns="68672" bIns="34335"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7" name="Picture 2" descr="\\windesign\secure\_Projects\BrandUX\_Windows_8\Internal Identity\ppt templates\wind8ws_large_final.png"/>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7759713" y="4704588"/>
            <a:ext cx="1210913" cy="400050"/>
          </a:xfrm>
          <a:prstGeom prst="rect">
            <a:avLst/>
          </a:prstGeom>
          <a:extLst/>
        </p:spPr>
      </p:pic>
      <p:sp>
        <p:nvSpPr>
          <p:cNvPr id="21" name="Footer Placeholder 14"/>
          <p:cNvSpPr>
            <a:spLocks noGrp="1"/>
          </p:cNvSpPr>
          <p:nvPr>
            <p:ph type="ftr" sz="quarter" idx="3"/>
          </p:nvPr>
        </p:nvSpPr>
        <p:spPr>
          <a:xfrm>
            <a:off x="460724" y="4846239"/>
            <a:ext cx="1360679" cy="96431"/>
          </a:xfrm>
          <a:prstGeom prst="rect">
            <a:avLst/>
          </a:prstGeom>
        </p:spPr>
        <p:txBody>
          <a:bodyPr vert="horz" lIns="0" tIns="34335" rIns="68672" bIns="34335" rtlCol="0" anchor="ctr" anchorCtr="0"/>
          <a:lstStyle>
            <a:lvl1pPr algn="ctr">
              <a:defRPr sz="600" baseline="0">
                <a:solidFill>
                  <a:srgbClr val="808285"/>
                </a:solidFill>
                <a:latin typeface="Segoe UI" pitchFamily="34" charset="0"/>
                <a:ea typeface="Segoe UI" pitchFamily="34" charset="0"/>
                <a:cs typeface="Segoe UI" pitchFamily="34" charset="0"/>
              </a:defRPr>
            </a:lvl1pPr>
          </a:lstStyle>
          <a:p>
            <a:endParaRPr lang="en-US"/>
          </a:p>
        </p:txBody>
      </p:sp>
      <p:sp>
        <p:nvSpPr>
          <p:cNvPr id="22" name="Slide Number Placeholder 15"/>
          <p:cNvSpPr>
            <a:spLocks noGrp="1"/>
          </p:cNvSpPr>
          <p:nvPr>
            <p:ph type="sldNum" sz="quarter" idx="4"/>
          </p:nvPr>
        </p:nvSpPr>
        <p:spPr>
          <a:xfrm>
            <a:off x="460721" y="4743450"/>
            <a:ext cx="387316" cy="114300"/>
          </a:xfrm>
          <a:prstGeom prst="rect">
            <a:avLst/>
          </a:prstGeom>
        </p:spPr>
        <p:txBody>
          <a:bodyPr vert="horz" lIns="0" tIns="34335" rIns="68672" bIns="34335" rtlCol="0" anchor="ctr" anchorCtr="0"/>
          <a:lstStyle>
            <a:lvl1pPr algn="r">
              <a:defRPr sz="600" baseline="0">
                <a:solidFill>
                  <a:srgbClr val="808285"/>
                </a:solidFill>
                <a:latin typeface="Segoe UI" pitchFamily="34" charset="0"/>
                <a:ea typeface="Segoe UI" pitchFamily="34" charset="0"/>
                <a:cs typeface="Segoe UI" pitchFamily="34" charset="0"/>
              </a:defRPr>
            </a:lvl1pPr>
          </a:lstStyle>
          <a:p>
            <a:fld id="{125F6646-975B-4C74-80DD-EF324C50A5E5}" type="slidenum">
              <a:rPr lang="en-US" smtClean="0"/>
              <a:pPr/>
              <a:t>‹#›</a:t>
            </a:fld>
            <a:endParaRPr lang="en-US"/>
          </a:p>
        </p:txBody>
      </p:sp>
      <p:sp>
        <p:nvSpPr>
          <p:cNvPr id="23" name="Date Placeholder 3"/>
          <p:cNvSpPr>
            <a:spLocks noGrp="1"/>
          </p:cNvSpPr>
          <p:nvPr>
            <p:ph type="dt" sz="half" idx="2"/>
          </p:nvPr>
        </p:nvSpPr>
        <p:spPr>
          <a:xfrm>
            <a:off x="905332" y="4743450"/>
            <a:ext cx="916071" cy="114300"/>
          </a:xfrm>
          <a:prstGeom prst="rect">
            <a:avLst/>
          </a:prstGeom>
        </p:spPr>
        <p:txBody>
          <a:bodyPr vert="horz" lIns="0" tIns="34335" rIns="68672" bIns="34335" rtlCol="0" anchor="ctr" anchorCtr="0"/>
          <a:lstStyle>
            <a:lvl1pPr algn="l">
              <a:defRPr sz="600">
                <a:solidFill>
                  <a:srgbClr val="808285"/>
                </a:solidFill>
                <a:latin typeface="Segoe UI" pitchFamily="34" charset="0"/>
                <a:ea typeface="Segoe UI" pitchFamily="34" charset="0"/>
                <a:cs typeface="Segoe UI" pitchFamily="34" charset="0"/>
              </a:defRPr>
            </a:lvl1pPr>
          </a:lstStyle>
          <a:p>
            <a:fld id="{939A9784-E11C-4866-94B9-8D8EADD0446E}" type="datetimeFigureOut">
              <a:rPr lang="en-US" smtClean="0"/>
              <a:pPr/>
              <a:t>6/10/2014</a:t>
            </a:fld>
            <a:endParaRPr lang="en-US"/>
          </a:p>
        </p:txBody>
      </p:sp>
    </p:spTree>
    <p:extLst>
      <p:ext uri="{BB962C8B-B14F-4D97-AF65-F5344CB8AC3E}">
        <p14:creationId xmlns:p14="http://schemas.microsoft.com/office/powerpoint/2010/main" val="8295413"/>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6" r:id="rId19"/>
    <p:sldLayoutId id="2147483852" r:id="rId20"/>
    <p:sldLayoutId id="2147483853" r:id="rId21"/>
    <p:sldLayoutId id="2147483854" r:id="rId22"/>
    <p:sldLayoutId id="2147483855" r:id="rId23"/>
    <p:sldLayoutId id="2147483856" r:id="rId24"/>
  </p:sldLayoutIdLst>
  <p:timing>
    <p:tnLst>
      <p:par>
        <p:cTn id="1" dur="indefinite" restart="never" nodeType="tmRoot"/>
      </p:par>
    </p:tnLst>
  </p:timing>
  <p:txStyles>
    <p:titleStyle>
      <a:lvl1pPr algn="l" defTabSz="686713" rtl="0" eaLnBrk="1" latinLnBrk="0" hangingPunct="1">
        <a:lnSpc>
          <a:spcPts val="3605"/>
        </a:lnSpc>
        <a:spcBef>
          <a:spcPct val="0"/>
        </a:spcBef>
        <a:buNone/>
        <a:defRPr sz="3600" kern="1200" spc="-150" baseline="0">
          <a:solidFill>
            <a:srgbClr val="00B9F2"/>
          </a:solidFill>
          <a:latin typeface="Segoe UI Light" pitchFamily="34" charset="0"/>
          <a:ea typeface="+mj-ea"/>
          <a:cs typeface="+mj-cs"/>
        </a:defRPr>
      </a:lvl1pPr>
    </p:titleStyle>
    <p:bodyStyle>
      <a:lvl1pPr marL="257517" indent="-257517" algn="l" defTabSz="686713" rtl="0" eaLnBrk="1" latinLnBrk="0" hangingPunct="1">
        <a:lnSpc>
          <a:spcPct val="85000"/>
        </a:lnSpc>
        <a:spcBef>
          <a:spcPts val="1803"/>
        </a:spcBef>
        <a:spcAft>
          <a:spcPts val="0"/>
        </a:spcAft>
        <a:buClr>
          <a:srgbClr val="00B0F0"/>
        </a:buClr>
        <a:buSzPct val="100000"/>
        <a:buFont typeface="Wingdings" pitchFamily="2" charset="2"/>
        <a:buChar char="§"/>
        <a:defRPr sz="1800" kern="1200" spc="-53" baseline="0">
          <a:solidFill>
            <a:srgbClr val="666666"/>
          </a:solidFill>
          <a:latin typeface="Segoe UI" pitchFamily="34" charset="0"/>
          <a:ea typeface="Segoe UI" pitchFamily="34" charset="0"/>
          <a:cs typeface="Segoe UI" pitchFamily="34" charset="0"/>
        </a:defRPr>
      </a:lvl1pPr>
      <a:lvl2pPr marL="557955" indent="-214598" algn="l" defTabSz="686713" rtl="0" eaLnBrk="1" latinLnBrk="0" hangingPunct="1">
        <a:lnSpc>
          <a:spcPct val="85000"/>
        </a:lnSpc>
        <a:spcBef>
          <a:spcPts val="451"/>
        </a:spcBef>
        <a:spcAft>
          <a:spcPts val="0"/>
        </a:spcAft>
        <a:buClr>
          <a:srgbClr val="00B0F0"/>
        </a:buClr>
        <a:buSzPct val="100000"/>
        <a:buFont typeface="Wingdings" pitchFamily="2" charset="2"/>
        <a:buChar char="§"/>
        <a:defRPr sz="1500" kern="1200" spc="-53" baseline="0">
          <a:solidFill>
            <a:srgbClr val="666666"/>
          </a:solidFill>
          <a:latin typeface="Segoe UI" pitchFamily="34" charset="0"/>
          <a:ea typeface="Segoe UI" pitchFamily="34" charset="0"/>
          <a:cs typeface="Segoe UI" pitchFamily="34" charset="0"/>
        </a:defRPr>
      </a:lvl2pPr>
      <a:lvl3pPr marL="858391" indent="-171677" algn="l" defTabSz="686713" rtl="0" eaLnBrk="1" latinLnBrk="0" hangingPunct="1">
        <a:lnSpc>
          <a:spcPct val="85000"/>
        </a:lnSpc>
        <a:spcBef>
          <a:spcPts val="451"/>
        </a:spcBef>
        <a:spcAft>
          <a:spcPts val="0"/>
        </a:spcAft>
        <a:buClr>
          <a:srgbClr val="00B0F0"/>
        </a:buClr>
        <a:buFont typeface="Wingdings" pitchFamily="2" charset="2"/>
        <a:buChar char="§"/>
        <a:defRPr sz="1400" kern="1200" spc="-53" baseline="0">
          <a:solidFill>
            <a:srgbClr val="666666"/>
          </a:solidFill>
          <a:latin typeface="Segoe UI" pitchFamily="34" charset="0"/>
          <a:ea typeface="Segoe UI" pitchFamily="34" charset="0"/>
          <a:cs typeface="Segoe UI" pitchFamily="34" charset="0"/>
        </a:defRPr>
      </a:lvl3pPr>
      <a:lvl4pPr marL="1201747" indent="-171677" algn="l" defTabSz="686713" rtl="0" eaLnBrk="1" latinLnBrk="0" hangingPunct="1">
        <a:lnSpc>
          <a:spcPct val="85000"/>
        </a:lnSpc>
        <a:spcBef>
          <a:spcPts val="451"/>
        </a:spcBef>
        <a:spcAft>
          <a:spcPts val="0"/>
        </a:spcAft>
        <a:buClr>
          <a:srgbClr val="00B0F0"/>
        </a:buClr>
        <a:buFont typeface="Wingdings" pitchFamily="2" charset="2"/>
        <a:buChar char="§"/>
        <a:defRPr sz="1400" kern="1200" spc="-53" baseline="0">
          <a:solidFill>
            <a:srgbClr val="666666"/>
          </a:solidFill>
          <a:latin typeface="Segoe UI" pitchFamily="34" charset="0"/>
          <a:ea typeface="Segoe UI" pitchFamily="34" charset="0"/>
          <a:cs typeface="Segoe UI" pitchFamily="34" charset="0"/>
        </a:defRPr>
      </a:lvl4pPr>
      <a:lvl5pPr marL="1545104" indent="-171677" algn="l" defTabSz="686713" rtl="0" eaLnBrk="1" latinLnBrk="0" hangingPunct="1">
        <a:lnSpc>
          <a:spcPct val="85000"/>
        </a:lnSpc>
        <a:spcBef>
          <a:spcPts val="451"/>
        </a:spcBef>
        <a:spcAft>
          <a:spcPts val="0"/>
        </a:spcAft>
        <a:buClr>
          <a:srgbClr val="00B0F0"/>
        </a:buClr>
        <a:buFont typeface="Wingdings" pitchFamily="2" charset="2"/>
        <a:buChar char="§"/>
        <a:defRPr sz="1400" kern="1200" spc="-53" baseline="0">
          <a:solidFill>
            <a:srgbClr val="666666"/>
          </a:solidFill>
          <a:latin typeface="Segoe UI" pitchFamily="34" charset="0"/>
          <a:ea typeface="Segoe UI" pitchFamily="34" charset="0"/>
          <a:cs typeface="Segoe UI" pitchFamily="34" charset="0"/>
        </a:defRPr>
      </a:lvl5pPr>
      <a:lvl6pPr marL="1888460" indent="-171677" algn="l" defTabSz="68671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31816" indent="-171677" algn="l" defTabSz="68671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5173" indent="-171677" algn="l" defTabSz="68671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8529" indent="-171677" algn="l" defTabSz="68671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713" rtl="0" eaLnBrk="1" latinLnBrk="0" hangingPunct="1">
        <a:defRPr sz="1400" kern="1200">
          <a:solidFill>
            <a:schemeClr val="tx1"/>
          </a:solidFill>
          <a:latin typeface="+mn-lt"/>
          <a:ea typeface="+mn-ea"/>
          <a:cs typeface="+mn-cs"/>
        </a:defRPr>
      </a:lvl1pPr>
      <a:lvl2pPr marL="343356" algn="l" defTabSz="686713" rtl="0" eaLnBrk="1" latinLnBrk="0" hangingPunct="1">
        <a:defRPr sz="1400" kern="1200">
          <a:solidFill>
            <a:schemeClr val="tx1"/>
          </a:solidFill>
          <a:latin typeface="+mn-lt"/>
          <a:ea typeface="+mn-ea"/>
          <a:cs typeface="+mn-cs"/>
        </a:defRPr>
      </a:lvl2pPr>
      <a:lvl3pPr marL="686713" algn="l" defTabSz="686713" rtl="0" eaLnBrk="1" latinLnBrk="0" hangingPunct="1">
        <a:defRPr sz="1400" kern="1200">
          <a:solidFill>
            <a:schemeClr val="tx1"/>
          </a:solidFill>
          <a:latin typeface="+mn-lt"/>
          <a:ea typeface="+mn-ea"/>
          <a:cs typeface="+mn-cs"/>
        </a:defRPr>
      </a:lvl3pPr>
      <a:lvl4pPr marL="1030069" algn="l" defTabSz="686713" rtl="0" eaLnBrk="1" latinLnBrk="0" hangingPunct="1">
        <a:defRPr sz="1400" kern="1200">
          <a:solidFill>
            <a:schemeClr val="tx1"/>
          </a:solidFill>
          <a:latin typeface="+mn-lt"/>
          <a:ea typeface="+mn-ea"/>
          <a:cs typeface="+mn-cs"/>
        </a:defRPr>
      </a:lvl4pPr>
      <a:lvl5pPr marL="1373425" algn="l" defTabSz="686713" rtl="0" eaLnBrk="1" latinLnBrk="0" hangingPunct="1">
        <a:defRPr sz="1400" kern="1200">
          <a:solidFill>
            <a:schemeClr val="tx1"/>
          </a:solidFill>
          <a:latin typeface="+mn-lt"/>
          <a:ea typeface="+mn-ea"/>
          <a:cs typeface="+mn-cs"/>
        </a:defRPr>
      </a:lvl5pPr>
      <a:lvl6pPr marL="1716782" algn="l" defTabSz="686713" rtl="0" eaLnBrk="1" latinLnBrk="0" hangingPunct="1">
        <a:defRPr sz="1400" kern="1200">
          <a:solidFill>
            <a:schemeClr val="tx1"/>
          </a:solidFill>
          <a:latin typeface="+mn-lt"/>
          <a:ea typeface="+mn-ea"/>
          <a:cs typeface="+mn-cs"/>
        </a:defRPr>
      </a:lvl6pPr>
      <a:lvl7pPr marL="2060138" algn="l" defTabSz="686713" rtl="0" eaLnBrk="1" latinLnBrk="0" hangingPunct="1">
        <a:defRPr sz="1400" kern="1200">
          <a:solidFill>
            <a:schemeClr val="tx1"/>
          </a:solidFill>
          <a:latin typeface="+mn-lt"/>
          <a:ea typeface="+mn-ea"/>
          <a:cs typeface="+mn-cs"/>
        </a:defRPr>
      </a:lvl7pPr>
      <a:lvl8pPr marL="2403494" algn="l" defTabSz="686713" rtl="0" eaLnBrk="1" latinLnBrk="0" hangingPunct="1">
        <a:defRPr sz="1400" kern="1200">
          <a:solidFill>
            <a:schemeClr val="tx1"/>
          </a:solidFill>
          <a:latin typeface="+mn-lt"/>
          <a:ea typeface="+mn-ea"/>
          <a:cs typeface="+mn-cs"/>
        </a:defRPr>
      </a:lvl8pPr>
      <a:lvl9pPr marL="2746850" algn="l" defTabSz="686713"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11338" y="0"/>
            <a:ext cx="9155339" cy="5143500"/>
            <a:chOff x="-11340" y="0"/>
            <a:chExt cx="9155340" cy="6858000"/>
          </a:xfrm>
        </p:grpSpPr>
        <p:sp>
          <p:nvSpPr>
            <p:cNvPr id="13" name="Rectangle 12"/>
            <p:cNvSpPr/>
            <p:nvPr userDrawn="1"/>
          </p:nvSpPr>
          <p:spPr>
            <a:xfrm>
              <a:off x="0" y="0"/>
              <a:ext cx="9144000" cy="6858000"/>
            </a:xfrm>
            <a:prstGeom prst="rect">
              <a:avLst/>
            </a:prstGeom>
            <a:gradFill flip="none" rotWithShape="1">
              <a:gsLst>
                <a:gs pos="0">
                  <a:schemeClr val="bg1">
                    <a:alpha val="0"/>
                  </a:schemeClr>
                </a:gs>
                <a:gs pos="63000">
                  <a:schemeClr val="bg1">
                    <a:alpha val="0"/>
                  </a:schemeClr>
                </a:gs>
                <a:gs pos="82000">
                  <a:schemeClr val="bg1">
                    <a:lumMod val="95000"/>
                    <a:alpha val="50000"/>
                  </a:schemeClr>
                </a:gs>
                <a:gs pos="100000">
                  <a:srgbClr val="E2E2E2">
                    <a:alpha val="50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9" name="Group 8"/>
            <p:cNvGrpSpPr/>
            <p:nvPr userDrawn="1"/>
          </p:nvGrpSpPr>
          <p:grpSpPr>
            <a:xfrm>
              <a:off x="-11340" y="0"/>
              <a:ext cx="9155340" cy="6858000"/>
              <a:chOff x="-11340" y="0"/>
              <a:chExt cx="9155340" cy="6858000"/>
            </a:xfrm>
          </p:grpSpPr>
          <p:sp>
            <p:nvSpPr>
              <p:cNvPr id="7" name="Rectangle 6"/>
              <p:cNvSpPr/>
              <p:nvPr userDrawn="1"/>
            </p:nvSpPr>
            <p:spPr>
              <a:xfrm>
                <a:off x="-11340" y="0"/>
                <a:ext cx="9144001" cy="6858000"/>
              </a:xfrm>
              <a:prstGeom prst="rect">
                <a:avLst/>
              </a:prstGeom>
              <a:gradFill flip="none" rotWithShape="1">
                <a:gsLst>
                  <a:gs pos="0">
                    <a:schemeClr val="bg1">
                      <a:alpha val="0"/>
                    </a:schemeClr>
                  </a:gs>
                  <a:gs pos="63000">
                    <a:schemeClr val="bg1">
                      <a:alpha val="0"/>
                    </a:schemeClr>
                  </a:gs>
                  <a:gs pos="82000">
                    <a:schemeClr val="bg1">
                      <a:lumMod val="95000"/>
                      <a:alpha val="50000"/>
                    </a:schemeClr>
                  </a:gs>
                  <a:gs pos="100000">
                    <a:srgbClr val="E2E2E2">
                      <a:alpha val="5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p:cNvSpPr/>
              <p:nvPr userDrawn="1"/>
            </p:nvSpPr>
            <p:spPr>
              <a:xfrm>
                <a:off x="0" y="3581400"/>
                <a:ext cx="9144000" cy="3276600"/>
              </a:xfrm>
              <a:prstGeom prst="rect">
                <a:avLst/>
              </a:prstGeom>
              <a:gradFill flip="none" rotWithShape="1">
                <a:gsLst>
                  <a:gs pos="0">
                    <a:schemeClr val="bg1">
                      <a:alpha val="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sp>
        <p:nvSpPr>
          <p:cNvPr id="2" name="Title Placeholder 1"/>
          <p:cNvSpPr>
            <a:spLocks noGrp="1"/>
          </p:cNvSpPr>
          <p:nvPr>
            <p:ph type="title"/>
          </p:nvPr>
        </p:nvSpPr>
        <p:spPr>
          <a:xfrm>
            <a:off x="421489" y="186928"/>
            <a:ext cx="8274921" cy="857250"/>
          </a:xfrm>
          <a:prstGeom prst="rect">
            <a:avLst/>
          </a:prstGeom>
        </p:spPr>
        <p:txBody>
          <a:bodyPr vert="horz" lIns="0" tIns="34335" rIns="68672" bIns="34335"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60724" y="1353743"/>
            <a:ext cx="7179371" cy="3103959"/>
          </a:xfrm>
          <a:prstGeom prst="rect">
            <a:avLst/>
          </a:prstGeom>
        </p:spPr>
        <p:txBody>
          <a:bodyPr vert="horz" lIns="0" tIns="34335" rIns="68672" bIns="34335"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7" name="Picture 2" descr="\\windesign\secure\_Projects\BrandUX\_Windows_8\Internal Identity\ppt templates\wind8ws_large_final.png"/>
          <p:cNvPicPr>
            <a:picLocks noChangeAspect="1" noChangeArrowheads="1"/>
          </p:cNvPicPr>
          <p:nvPr/>
        </p:nvPicPr>
        <p:blipFill>
          <a:blip r:embed="rId32" cstate="print">
            <a:extLst>
              <a:ext uri="{28A0092B-C50C-407E-A947-70E740481C1C}">
                <a14:useLocalDpi xmlns:a14="http://schemas.microsoft.com/office/drawing/2010/main"/>
              </a:ext>
            </a:extLst>
          </a:blip>
          <a:srcRect/>
          <a:stretch>
            <a:fillRect/>
          </a:stretch>
        </p:blipFill>
        <p:spPr bwMode="auto">
          <a:xfrm>
            <a:off x="7759713" y="4704588"/>
            <a:ext cx="1210913" cy="400050"/>
          </a:xfrm>
          <a:prstGeom prst="rect">
            <a:avLst/>
          </a:prstGeom>
          <a:extLst/>
        </p:spPr>
      </p:pic>
      <p:sp>
        <p:nvSpPr>
          <p:cNvPr id="21" name="Footer Placeholder 14"/>
          <p:cNvSpPr>
            <a:spLocks noGrp="1"/>
          </p:cNvSpPr>
          <p:nvPr>
            <p:ph type="ftr" sz="quarter" idx="3"/>
          </p:nvPr>
        </p:nvSpPr>
        <p:spPr>
          <a:xfrm>
            <a:off x="460724" y="4846239"/>
            <a:ext cx="1360679" cy="96431"/>
          </a:xfrm>
          <a:prstGeom prst="rect">
            <a:avLst/>
          </a:prstGeom>
        </p:spPr>
        <p:txBody>
          <a:bodyPr vert="horz" lIns="0" tIns="34335" rIns="68672" bIns="34335" rtlCol="0" anchor="ctr" anchorCtr="0"/>
          <a:lstStyle>
            <a:lvl1pPr algn="ctr">
              <a:defRPr sz="600" baseline="0">
                <a:solidFill>
                  <a:srgbClr val="808285"/>
                </a:solidFill>
                <a:latin typeface="Segoe UI" pitchFamily="34" charset="0"/>
                <a:ea typeface="Segoe UI" pitchFamily="34" charset="0"/>
                <a:cs typeface="Segoe UI" pitchFamily="34" charset="0"/>
              </a:defRPr>
            </a:lvl1pPr>
          </a:lstStyle>
          <a:p>
            <a:endParaRPr lang="en-US"/>
          </a:p>
        </p:txBody>
      </p:sp>
      <p:sp>
        <p:nvSpPr>
          <p:cNvPr id="22" name="Slide Number Placeholder 15"/>
          <p:cNvSpPr>
            <a:spLocks noGrp="1"/>
          </p:cNvSpPr>
          <p:nvPr>
            <p:ph type="sldNum" sz="quarter" idx="4"/>
          </p:nvPr>
        </p:nvSpPr>
        <p:spPr>
          <a:xfrm>
            <a:off x="460721" y="4743450"/>
            <a:ext cx="387316" cy="114300"/>
          </a:xfrm>
          <a:prstGeom prst="rect">
            <a:avLst/>
          </a:prstGeom>
        </p:spPr>
        <p:txBody>
          <a:bodyPr vert="horz" lIns="0" tIns="34335" rIns="68672" bIns="34335" rtlCol="0" anchor="ctr" anchorCtr="0"/>
          <a:lstStyle>
            <a:lvl1pPr algn="r">
              <a:defRPr sz="600" baseline="0">
                <a:solidFill>
                  <a:srgbClr val="808285"/>
                </a:solidFill>
                <a:latin typeface="Segoe UI" pitchFamily="34" charset="0"/>
                <a:ea typeface="Segoe UI" pitchFamily="34" charset="0"/>
                <a:cs typeface="Segoe UI" pitchFamily="34" charset="0"/>
              </a:defRPr>
            </a:lvl1pPr>
          </a:lstStyle>
          <a:p>
            <a:fld id="{125F6646-975B-4C74-80DD-EF324C50A5E5}" type="slidenum">
              <a:rPr lang="en-US" smtClean="0"/>
              <a:pPr/>
              <a:t>‹#›</a:t>
            </a:fld>
            <a:endParaRPr lang="en-US"/>
          </a:p>
        </p:txBody>
      </p:sp>
      <p:sp>
        <p:nvSpPr>
          <p:cNvPr id="23" name="Date Placeholder 3"/>
          <p:cNvSpPr>
            <a:spLocks noGrp="1"/>
          </p:cNvSpPr>
          <p:nvPr>
            <p:ph type="dt" sz="half" idx="2"/>
          </p:nvPr>
        </p:nvSpPr>
        <p:spPr>
          <a:xfrm>
            <a:off x="905332" y="4743450"/>
            <a:ext cx="916071" cy="114300"/>
          </a:xfrm>
          <a:prstGeom prst="rect">
            <a:avLst/>
          </a:prstGeom>
        </p:spPr>
        <p:txBody>
          <a:bodyPr vert="horz" lIns="0" tIns="34335" rIns="68672" bIns="34335" rtlCol="0" anchor="ctr" anchorCtr="0"/>
          <a:lstStyle>
            <a:lvl1pPr algn="l">
              <a:defRPr sz="600">
                <a:solidFill>
                  <a:srgbClr val="808285"/>
                </a:solidFill>
                <a:latin typeface="Segoe UI" pitchFamily="34" charset="0"/>
                <a:ea typeface="Segoe UI" pitchFamily="34" charset="0"/>
                <a:cs typeface="Segoe UI" pitchFamily="34" charset="0"/>
              </a:defRPr>
            </a:lvl1pPr>
          </a:lstStyle>
          <a:p>
            <a:fld id="{939A9784-E11C-4866-94B9-8D8EADD0446E}" type="datetimeFigureOut">
              <a:rPr lang="en-US" smtClean="0"/>
              <a:pPr/>
              <a:t>6/10/2014</a:t>
            </a:fld>
            <a:endParaRPr lang="en-US"/>
          </a:p>
        </p:txBody>
      </p:sp>
    </p:spTree>
    <p:extLst>
      <p:ext uri="{BB962C8B-B14F-4D97-AF65-F5344CB8AC3E}">
        <p14:creationId xmlns:p14="http://schemas.microsoft.com/office/powerpoint/2010/main" val="1409607195"/>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 id="2147483871" r:id="rId12"/>
    <p:sldLayoutId id="2147483872" r:id="rId13"/>
    <p:sldLayoutId id="2147483873" r:id="rId14"/>
    <p:sldLayoutId id="2147483874" r:id="rId15"/>
    <p:sldLayoutId id="2147483875" r:id="rId16"/>
    <p:sldLayoutId id="2147483876" r:id="rId17"/>
    <p:sldLayoutId id="2147483877" r:id="rId18"/>
    <p:sldLayoutId id="2147483878" r:id="rId19"/>
    <p:sldLayoutId id="2147483879" r:id="rId20"/>
    <p:sldLayoutId id="2147483880" r:id="rId21"/>
    <p:sldLayoutId id="2147483881" r:id="rId22"/>
    <p:sldLayoutId id="2147483882" r:id="rId23"/>
    <p:sldLayoutId id="2147483885" r:id="rId24"/>
    <p:sldLayoutId id="2147483886" r:id="rId25"/>
    <p:sldLayoutId id="2147483887" r:id="rId26"/>
    <p:sldLayoutId id="2147483888" r:id="rId27"/>
    <p:sldLayoutId id="2147483889" r:id="rId28"/>
    <p:sldLayoutId id="2147483890" r:id="rId29"/>
    <p:sldLayoutId id="2147483891" r:id="rId30"/>
  </p:sldLayoutIdLst>
  <p:timing>
    <p:tnLst>
      <p:par>
        <p:cTn id="1" dur="indefinite" restart="never" nodeType="tmRoot"/>
      </p:par>
    </p:tnLst>
  </p:timing>
  <p:txStyles>
    <p:titleStyle>
      <a:lvl1pPr algn="l" defTabSz="686713" rtl="0" eaLnBrk="1" latinLnBrk="0" hangingPunct="1">
        <a:lnSpc>
          <a:spcPts val="3605"/>
        </a:lnSpc>
        <a:spcBef>
          <a:spcPct val="0"/>
        </a:spcBef>
        <a:buNone/>
        <a:defRPr sz="3600" kern="1200" spc="-150" baseline="0">
          <a:solidFill>
            <a:srgbClr val="00B9F2"/>
          </a:solidFill>
          <a:latin typeface="Segoe UI Light" pitchFamily="34" charset="0"/>
          <a:ea typeface="+mj-ea"/>
          <a:cs typeface="+mj-cs"/>
        </a:defRPr>
      </a:lvl1pPr>
    </p:titleStyle>
    <p:bodyStyle>
      <a:lvl1pPr marL="257517" indent="-257517" algn="l" defTabSz="686713" rtl="0" eaLnBrk="1" latinLnBrk="0" hangingPunct="1">
        <a:lnSpc>
          <a:spcPct val="85000"/>
        </a:lnSpc>
        <a:spcBef>
          <a:spcPts val="1803"/>
        </a:spcBef>
        <a:spcAft>
          <a:spcPts val="0"/>
        </a:spcAft>
        <a:buClr>
          <a:srgbClr val="00B0F0"/>
        </a:buClr>
        <a:buSzPct val="100000"/>
        <a:buFont typeface="Wingdings" pitchFamily="2" charset="2"/>
        <a:buChar char="§"/>
        <a:defRPr sz="1800" kern="1200" spc="-53" baseline="0">
          <a:solidFill>
            <a:srgbClr val="666666"/>
          </a:solidFill>
          <a:latin typeface="Segoe UI" pitchFamily="34" charset="0"/>
          <a:ea typeface="Segoe UI" pitchFamily="34" charset="0"/>
          <a:cs typeface="Segoe UI" pitchFamily="34" charset="0"/>
        </a:defRPr>
      </a:lvl1pPr>
      <a:lvl2pPr marL="557955" indent="-214598" algn="l" defTabSz="686713" rtl="0" eaLnBrk="1" latinLnBrk="0" hangingPunct="1">
        <a:lnSpc>
          <a:spcPct val="85000"/>
        </a:lnSpc>
        <a:spcBef>
          <a:spcPts val="451"/>
        </a:spcBef>
        <a:spcAft>
          <a:spcPts val="0"/>
        </a:spcAft>
        <a:buClr>
          <a:srgbClr val="00B0F0"/>
        </a:buClr>
        <a:buSzPct val="100000"/>
        <a:buFont typeface="Wingdings" pitchFamily="2" charset="2"/>
        <a:buChar char="§"/>
        <a:defRPr sz="1500" kern="1200" spc="-53" baseline="0">
          <a:solidFill>
            <a:srgbClr val="666666"/>
          </a:solidFill>
          <a:latin typeface="Segoe UI" pitchFamily="34" charset="0"/>
          <a:ea typeface="Segoe UI" pitchFamily="34" charset="0"/>
          <a:cs typeface="Segoe UI" pitchFamily="34" charset="0"/>
        </a:defRPr>
      </a:lvl2pPr>
      <a:lvl3pPr marL="858391" indent="-171677" algn="l" defTabSz="686713" rtl="0" eaLnBrk="1" latinLnBrk="0" hangingPunct="1">
        <a:lnSpc>
          <a:spcPct val="85000"/>
        </a:lnSpc>
        <a:spcBef>
          <a:spcPts val="451"/>
        </a:spcBef>
        <a:spcAft>
          <a:spcPts val="0"/>
        </a:spcAft>
        <a:buClr>
          <a:srgbClr val="00B0F0"/>
        </a:buClr>
        <a:buFont typeface="Wingdings" pitchFamily="2" charset="2"/>
        <a:buChar char="§"/>
        <a:defRPr sz="1400" kern="1200" spc="-53" baseline="0">
          <a:solidFill>
            <a:srgbClr val="666666"/>
          </a:solidFill>
          <a:latin typeface="Segoe UI" pitchFamily="34" charset="0"/>
          <a:ea typeface="Segoe UI" pitchFamily="34" charset="0"/>
          <a:cs typeface="Segoe UI" pitchFamily="34" charset="0"/>
        </a:defRPr>
      </a:lvl3pPr>
      <a:lvl4pPr marL="1201747" indent="-171677" algn="l" defTabSz="686713" rtl="0" eaLnBrk="1" latinLnBrk="0" hangingPunct="1">
        <a:lnSpc>
          <a:spcPct val="85000"/>
        </a:lnSpc>
        <a:spcBef>
          <a:spcPts val="451"/>
        </a:spcBef>
        <a:spcAft>
          <a:spcPts val="0"/>
        </a:spcAft>
        <a:buClr>
          <a:srgbClr val="00B0F0"/>
        </a:buClr>
        <a:buFont typeface="Wingdings" pitchFamily="2" charset="2"/>
        <a:buChar char="§"/>
        <a:defRPr sz="1400" kern="1200" spc="-53" baseline="0">
          <a:solidFill>
            <a:srgbClr val="666666"/>
          </a:solidFill>
          <a:latin typeface="Segoe UI" pitchFamily="34" charset="0"/>
          <a:ea typeface="Segoe UI" pitchFamily="34" charset="0"/>
          <a:cs typeface="Segoe UI" pitchFamily="34" charset="0"/>
        </a:defRPr>
      </a:lvl4pPr>
      <a:lvl5pPr marL="1545104" indent="-171677" algn="l" defTabSz="686713" rtl="0" eaLnBrk="1" latinLnBrk="0" hangingPunct="1">
        <a:lnSpc>
          <a:spcPct val="85000"/>
        </a:lnSpc>
        <a:spcBef>
          <a:spcPts val="451"/>
        </a:spcBef>
        <a:spcAft>
          <a:spcPts val="0"/>
        </a:spcAft>
        <a:buClr>
          <a:srgbClr val="00B0F0"/>
        </a:buClr>
        <a:buFont typeface="Wingdings" pitchFamily="2" charset="2"/>
        <a:buChar char="§"/>
        <a:defRPr sz="1400" kern="1200" spc="-53" baseline="0">
          <a:solidFill>
            <a:srgbClr val="666666"/>
          </a:solidFill>
          <a:latin typeface="Segoe UI" pitchFamily="34" charset="0"/>
          <a:ea typeface="Segoe UI" pitchFamily="34" charset="0"/>
          <a:cs typeface="Segoe UI" pitchFamily="34" charset="0"/>
        </a:defRPr>
      </a:lvl5pPr>
      <a:lvl6pPr marL="1888460" indent="-171677" algn="l" defTabSz="68671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31816" indent="-171677" algn="l" defTabSz="68671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5173" indent="-171677" algn="l" defTabSz="68671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8529" indent="-171677" algn="l" defTabSz="68671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713" rtl="0" eaLnBrk="1" latinLnBrk="0" hangingPunct="1">
        <a:defRPr sz="1400" kern="1200">
          <a:solidFill>
            <a:schemeClr val="tx1"/>
          </a:solidFill>
          <a:latin typeface="+mn-lt"/>
          <a:ea typeface="+mn-ea"/>
          <a:cs typeface="+mn-cs"/>
        </a:defRPr>
      </a:lvl1pPr>
      <a:lvl2pPr marL="343356" algn="l" defTabSz="686713" rtl="0" eaLnBrk="1" latinLnBrk="0" hangingPunct="1">
        <a:defRPr sz="1400" kern="1200">
          <a:solidFill>
            <a:schemeClr val="tx1"/>
          </a:solidFill>
          <a:latin typeface="+mn-lt"/>
          <a:ea typeface="+mn-ea"/>
          <a:cs typeface="+mn-cs"/>
        </a:defRPr>
      </a:lvl2pPr>
      <a:lvl3pPr marL="686713" algn="l" defTabSz="686713" rtl="0" eaLnBrk="1" latinLnBrk="0" hangingPunct="1">
        <a:defRPr sz="1400" kern="1200">
          <a:solidFill>
            <a:schemeClr val="tx1"/>
          </a:solidFill>
          <a:latin typeface="+mn-lt"/>
          <a:ea typeface="+mn-ea"/>
          <a:cs typeface="+mn-cs"/>
        </a:defRPr>
      </a:lvl3pPr>
      <a:lvl4pPr marL="1030069" algn="l" defTabSz="686713" rtl="0" eaLnBrk="1" latinLnBrk="0" hangingPunct="1">
        <a:defRPr sz="1400" kern="1200">
          <a:solidFill>
            <a:schemeClr val="tx1"/>
          </a:solidFill>
          <a:latin typeface="+mn-lt"/>
          <a:ea typeface="+mn-ea"/>
          <a:cs typeface="+mn-cs"/>
        </a:defRPr>
      </a:lvl4pPr>
      <a:lvl5pPr marL="1373425" algn="l" defTabSz="686713" rtl="0" eaLnBrk="1" latinLnBrk="0" hangingPunct="1">
        <a:defRPr sz="1400" kern="1200">
          <a:solidFill>
            <a:schemeClr val="tx1"/>
          </a:solidFill>
          <a:latin typeface="+mn-lt"/>
          <a:ea typeface="+mn-ea"/>
          <a:cs typeface="+mn-cs"/>
        </a:defRPr>
      </a:lvl5pPr>
      <a:lvl6pPr marL="1716782" algn="l" defTabSz="686713" rtl="0" eaLnBrk="1" latinLnBrk="0" hangingPunct="1">
        <a:defRPr sz="1400" kern="1200">
          <a:solidFill>
            <a:schemeClr val="tx1"/>
          </a:solidFill>
          <a:latin typeface="+mn-lt"/>
          <a:ea typeface="+mn-ea"/>
          <a:cs typeface="+mn-cs"/>
        </a:defRPr>
      </a:lvl6pPr>
      <a:lvl7pPr marL="2060138" algn="l" defTabSz="686713" rtl="0" eaLnBrk="1" latinLnBrk="0" hangingPunct="1">
        <a:defRPr sz="1400" kern="1200">
          <a:solidFill>
            <a:schemeClr val="tx1"/>
          </a:solidFill>
          <a:latin typeface="+mn-lt"/>
          <a:ea typeface="+mn-ea"/>
          <a:cs typeface="+mn-cs"/>
        </a:defRPr>
      </a:lvl7pPr>
      <a:lvl8pPr marL="2403494" algn="l" defTabSz="686713" rtl="0" eaLnBrk="1" latinLnBrk="0" hangingPunct="1">
        <a:defRPr sz="1400" kern="1200">
          <a:solidFill>
            <a:schemeClr val="tx1"/>
          </a:solidFill>
          <a:latin typeface="+mn-lt"/>
          <a:ea typeface="+mn-ea"/>
          <a:cs typeface="+mn-cs"/>
        </a:defRPr>
      </a:lvl8pPr>
      <a:lvl9pPr marL="2746850" algn="l" defTabSz="686713" rtl="0" eaLnBrk="1" latinLnBrk="0" hangingPunct="1">
        <a:defRPr sz="1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11338" y="0"/>
            <a:ext cx="9155339" cy="5143500"/>
            <a:chOff x="-11340" y="0"/>
            <a:chExt cx="9155340" cy="6858000"/>
          </a:xfrm>
        </p:grpSpPr>
        <p:sp>
          <p:nvSpPr>
            <p:cNvPr id="13" name="Rectangle 12"/>
            <p:cNvSpPr/>
            <p:nvPr userDrawn="1"/>
          </p:nvSpPr>
          <p:spPr>
            <a:xfrm>
              <a:off x="0" y="0"/>
              <a:ext cx="9144000" cy="6858000"/>
            </a:xfrm>
            <a:prstGeom prst="rect">
              <a:avLst/>
            </a:prstGeom>
            <a:gradFill flip="none" rotWithShape="1">
              <a:gsLst>
                <a:gs pos="0">
                  <a:schemeClr val="bg1">
                    <a:alpha val="0"/>
                  </a:schemeClr>
                </a:gs>
                <a:gs pos="63000">
                  <a:schemeClr val="bg1">
                    <a:alpha val="0"/>
                  </a:schemeClr>
                </a:gs>
                <a:gs pos="82000">
                  <a:schemeClr val="bg1">
                    <a:lumMod val="95000"/>
                    <a:alpha val="50000"/>
                  </a:schemeClr>
                </a:gs>
                <a:gs pos="100000">
                  <a:srgbClr val="E2E2E2">
                    <a:alpha val="50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9" name="Group 8"/>
            <p:cNvGrpSpPr/>
            <p:nvPr userDrawn="1"/>
          </p:nvGrpSpPr>
          <p:grpSpPr>
            <a:xfrm>
              <a:off x="-11340" y="0"/>
              <a:ext cx="9155340" cy="6858000"/>
              <a:chOff x="-11340" y="0"/>
              <a:chExt cx="9155340" cy="6858000"/>
            </a:xfrm>
          </p:grpSpPr>
          <p:sp>
            <p:nvSpPr>
              <p:cNvPr id="7" name="Rectangle 6"/>
              <p:cNvSpPr/>
              <p:nvPr userDrawn="1"/>
            </p:nvSpPr>
            <p:spPr>
              <a:xfrm>
                <a:off x="-11340" y="0"/>
                <a:ext cx="9144001" cy="6858000"/>
              </a:xfrm>
              <a:prstGeom prst="rect">
                <a:avLst/>
              </a:prstGeom>
              <a:gradFill flip="none" rotWithShape="1">
                <a:gsLst>
                  <a:gs pos="0">
                    <a:schemeClr val="bg1">
                      <a:alpha val="0"/>
                    </a:schemeClr>
                  </a:gs>
                  <a:gs pos="63000">
                    <a:schemeClr val="bg1">
                      <a:alpha val="0"/>
                    </a:schemeClr>
                  </a:gs>
                  <a:gs pos="82000">
                    <a:schemeClr val="bg1">
                      <a:lumMod val="95000"/>
                      <a:alpha val="50000"/>
                    </a:schemeClr>
                  </a:gs>
                  <a:gs pos="100000">
                    <a:srgbClr val="E2E2E2">
                      <a:alpha val="5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p:cNvSpPr/>
              <p:nvPr userDrawn="1"/>
            </p:nvSpPr>
            <p:spPr>
              <a:xfrm>
                <a:off x="0" y="3581400"/>
                <a:ext cx="9144000" cy="3276600"/>
              </a:xfrm>
              <a:prstGeom prst="rect">
                <a:avLst/>
              </a:prstGeom>
              <a:gradFill flip="none" rotWithShape="1">
                <a:gsLst>
                  <a:gs pos="0">
                    <a:schemeClr val="bg1">
                      <a:alpha val="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sp>
        <p:nvSpPr>
          <p:cNvPr id="2" name="Title Placeholder 1"/>
          <p:cNvSpPr>
            <a:spLocks noGrp="1"/>
          </p:cNvSpPr>
          <p:nvPr>
            <p:ph type="title"/>
          </p:nvPr>
        </p:nvSpPr>
        <p:spPr>
          <a:xfrm>
            <a:off x="421489" y="186928"/>
            <a:ext cx="8274921" cy="857250"/>
          </a:xfrm>
          <a:prstGeom prst="rect">
            <a:avLst/>
          </a:prstGeom>
        </p:spPr>
        <p:txBody>
          <a:bodyPr vert="horz" lIns="0" tIns="34335" rIns="68672" bIns="34335"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60724" y="1353743"/>
            <a:ext cx="7179371" cy="3103959"/>
          </a:xfrm>
          <a:prstGeom prst="rect">
            <a:avLst/>
          </a:prstGeom>
        </p:spPr>
        <p:txBody>
          <a:bodyPr vert="horz" lIns="0" tIns="34335" rIns="68672" bIns="34335"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7" name="Picture 2" descr="\\windesign\secure\_Projects\BrandUX\_Windows_8\Internal Identity\ppt templates\wind8ws_large_final.png"/>
          <p:cNvPicPr>
            <a:picLocks noChangeAspect="1" noChangeArrowheads="1"/>
          </p:cNvPicPr>
          <p:nvPr/>
        </p:nvPicPr>
        <p:blipFill>
          <a:blip r:embed="rId33" cstate="print">
            <a:extLst>
              <a:ext uri="{28A0092B-C50C-407E-A947-70E740481C1C}">
                <a14:useLocalDpi xmlns:a14="http://schemas.microsoft.com/office/drawing/2010/main"/>
              </a:ext>
            </a:extLst>
          </a:blip>
          <a:srcRect/>
          <a:stretch>
            <a:fillRect/>
          </a:stretch>
        </p:blipFill>
        <p:spPr bwMode="auto">
          <a:xfrm>
            <a:off x="7759713" y="4704588"/>
            <a:ext cx="1210913" cy="400050"/>
          </a:xfrm>
          <a:prstGeom prst="rect">
            <a:avLst/>
          </a:prstGeom>
          <a:extLst/>
        </p:spPr>
      </p:pic>
      <p:sp>
        <p:nvSpPr>
          <p:cNvPr id="21" name="Footer Placeholder 14"/>
          <p:cNvSpPr>
            <a:spLocks noGrp="1"/>
          </p:cNvSpPr>
          <p:nvPr>
            <p:ph type="ftr" sz="quarter" idx="3"/>
          </p:nvPr>
        </p:nvSpPr>
        <p:spPr>
          <a:xfrm>
            <a:off x="460724" y="4846239"/>
            <a:ext cx="1360679" cy="96431"/>
          </a:xfrm>
          <a:prstGeom prst="rect">
            <a:avLst/>
          </a:prstGeom>
        </p:spPr>
        <p:txBody>
          <a:bodyPr vert="horz" lIns="0" tIns="34335" rIns="68672" bIns="34335" rtlCol="0" anchor="ctr" anchorCtr="0"/>
          <a:lstStyle>
            <a:lvl1pPr algn="ctr">
              <a:defRPr sz="600" baseline="0">
                <a:solidFill>
                  <a:srgbClr val="808285"/>
                </a:solidFill>
                <a:latin typeface="Segoe UI" pitchFamily="34" charset="0"/>
                <a:ea typeface="Segoe UI" pitchFamily="34" charset="0"/>
                <a:cs typeface="Segoe UI" pitchFamily="34" charset="0"/>
              </a:defRPr>
            </a:lvl1pPr>
          </a:lstStyle>
          <a:p>
            <a:endParaRPr lang="en-US"/>
          </a:p>
        </p:txBody>
      </p:sp>
      <p:sp>
        <p:nvSpPr>
          <p:cNvPr id="22" name="Slide Number Placeholder 15"/>
          <p:cNvSpPr>
            <a:spLocks noGrp="1"/>
          </p:cNvSpPr>
          <p:nvPr>
            <p:ph type="sldNum" sz="quarter" idx="4"/>
          </p:nvPr>
        </p:nvSpPr>
        <p:spPr>
          <a:xfrm>
            <a:off x="460721" y="4743450"/>
            <a:ext cx="387316" cy="114300"/>
          </a:xfrm>
          <a:prstGeom prst="rect">
            <a:avLst/>
          </a:prstGeom>
        </p:spPr>
        <p:txBody>
          <a:bodyPr vert="horz" lIns="0" tIns="34335" rIns="68672" bIns="34335" rtlCol="0" anchor="ctr" anchorCtr="0"/>
          <a:lstStyle>
            <a:lvl1pPr algn="r">
              <a:defRPr sz="600" baseline="0">
                <a:solidFill>
                  <a:srgbClr val="808285"/>
                </a:solidFill>
                <a:latin typeface="Segoe UI" pitchFamily="34" charset="0"/>
                <a:ea typeface="Segoe UI" pitchFamily="34" charset="0"/>
                <a:cs typeface="Segoe UI" pitchFamily="34" charset="0"/>
              </a:defRPr>
            </a:lvl1pPr>
          </a:lstStyle>
          <a:p>
            <a:fld id="{125F6646-975B-4C74-80DD-EF324C50A5E5}" type="slidenum">
              <a:rPr lang="en-US" smtClean="0"/>
              <a:pPr/>
              <a:t>‹#›</a:t>
            </a:fld>
            <a:endParaRPr lang="en-US"/>
          </a:p>
        </p:txBody>
      </p:sp>
      <p:sp>
        <p:nvSpPr>
          <p:cNvPr id="23" name="Date Placeholder 3"/>
          <p:cNvSpPr>
            <a:spLocks noGrp="1"/>
          </p:cNvSpPr>
          <p:nvPr>
            <p:ph type="dt" sz="half" idx="2"/>
          </p:nvPr>
        </p:nvSpPr>
        <p:spPr>
          <a:xfrm>
            <a:off x="905332" y="4743450"/>
            <a:ext cx="916071" cy="114300"/>
          </a:xfrm>
          <a:prstGeom prst="rect">
            <a:avLst/>
          </a:prstGeom>
        </p:spPr>
        <p:txBody>
          <a:bodyPr vert="horz" lIns="0" tIns="34335" rIns="68672" bIns="34335" rtlCol="0" anchor="ctr" anchorCtr="0"/>
          <a:lstStyle>
            <a:lvl1pPr algn="l">
              <a:defRPr sz="600">
                <a:solidFill>
                  <a:srgbClr val="808285"/>
                </a:solidFill>
                <a:latin typeface="Segoe UI" pitchFamily="34" charset="0"/>
                <a:ea typeface="Segoe UI" pitchFamily="34" charset="0"/>
                <a:cs typeface="Segoe UI" pitchFamily="34" charset="0"/>
              </a:defRPr>
            </a:lvl1pPr>
          </a:lstStyle>
          <a:p>
            <a:fld id="{939A9784-E11C-4866-94B9-8D8EADD0446E}" type="datetimeFigureOut">
              <a:rPr lang="en-US" smtClean="0"/>
              <a:pPr/>
              <a:t>6/10/2014</a:t>
            </a:fld>
            <a:endParaRPr lang="en-US"/>
          </a:p>
        </p:txBody>
      </p:sp>
    </p:spTree>
    <p:extLst>
      <p:ext uri="{BB962C8B-B14F-4D97-AF65-F5344CB8AC3E}">
        <p14:creationId xmlns:p14="http://schemas.microsoft.com/office/powerpoint/2010/main" val="1328973015"/>
      </p:ext>
    </p:extLst>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907" r:id="rId13"/>
    <p:sldLayoutId id="2147483908" r:id="rId14"/>
    <p:sldLayoutId id="2147483909" r:id="rId15"/>
    <p:sldLayoutId id="2147483910" r:id="rId16"/>
    <p:sldLayoutId id="2147483911" r:id="rId17"/>
    <p:sldLayoutId id="2147483912" r:id="rId18"/>
    <p:sldLayoutId id="2147483913" r:id="rId19"/>
    <p:sldLayoutId id="2147483914" r:id="rId20"/>
    <p:sldLayoutId id="2147483915" r:id="rId21"/>
    <p:sldLayoutId id="2147483916" r:id="rId22"/>
    <p:sldLayoutId id="2147483917" r:id="rId23"/>
    <p:sldLayoutId id="2147483918" r:id="rId24"/>
    <p:sldLayoutId id="2147483919" r:id="rId25"/>
    <p:sldLayoutId id="2147483920" r:id="rId26"/>
    <p:sldLayoutId id="2147483921" r:id="rId27"/>
    <p:sldLayoutId id="2147483923" r:id="rId28"/>
    <p:sldLayoutId id="2147483924" r:id="rId29"/>
    <p:sldLayoutId id="2147483925" r:id="rId30"/>
    <p:sldLayoutId id="2147483926" r:id="rId31"/>
  </p:sldLayoutIdLst>
  <p:timing>
    <p:tnLst>
      <p:par>
        <p:cTn id="1" dur="indefinite" restart="never" nodeType="tmRoot"/>
      </p:par>
    </p:tnLst>
  </p:timing>
  <p:txStyles>
    <p:titleStyle>
      <a:lvl1pPr algn="l" defTabSz="686713" rtl="0" eaLnBrk="1" latinLnBrk="0" hangingPunct="1">
        <a:lnSpc>
          <a:spcPts val="3605"/>
        </a:lnSpc>
        <a:spcBef>
          <a:spcPct val="0"/>
        </a:spcBef>
        <a:buNone/>
        <a:defRPr sz="3600" kern="1200" spc="-150" baseline="0">
          <a:solidFill>
            <a:srgbClr val="00B9F2"/>
          </a:solidFill>
          <a:latin typeface="Segoe UI Light" pitchFamily="34" charset="0"/>
          <a:ea typeface="+mj-ea"/>
          <a:cs typeface="+mj-cs"/>
        </a:defRPr>
      </a:lvl1pPr>
    </p:titleStyle>
    <p:bodyStyle>
      <a:lvl1pPr marL="257517" indent="-257517" algn="l" defTabSz="686713" rtl="0" eaLnBrk="1" latinLnBrk="0" hangingPunct="1">
        <a:lnSpc>
          <a:spcPct val="85000"/>
        </a:lnSpc>
        <a:spcBef>
          <a:spcPts val="1803"/>
        </a:spcBef>
        <a:spcAft>
          <a:spcPts val="0"/>
        </a:spcAft>
        <a:buClr>
          <a:srgbClr val="00B0F0"/>
        </a:buClr>
        <a:buSzPct val="100000"/>
        <a:buFont typeface="Wingdings" pitchFamily="2" charset="2"/>
        <a:buChar char="§"/>
        <a:defRPr sz="1800" kern="1200" spc="-53" baseline="0">
          <a:solidFill>
            <a:srgbClr val="666666"/>
          </a:solidFill>
          <a:latin typeface="Segoe UI" pitchFamily="34" charset="0"/>
          <a:ea typeface="Segoe UI" pitchFamily="34" charset="0"/>
          <a:cs typeface="Segoe UI" pitchFamily="34" charset="0"/>
        </a:defRPr>
      </a:lvl1pPr>
      <a:lvl2pPr marL="557955" indent="-214598" algn="l" defTabSz="686713" rtl="0" eaLnBrk="1" latinLnBrk="0" hangingPunct="1">
        <a:lnSpc>
          <a:spcPct val="85000"/>
        </a:lnSpc>
        <a:spcBef>
          <a:spcPts val="451"/>
        </a:spcBef>
        <a:spcAft>
          <a:spcPts val="0"/>
        </a:spcAft>
        <a:buClr>
          <a:srgbClr val="00B0F0"/>
        </a:buClr>
        <a:buSzPct val="100000"/>
        <a:buFont typeface="Wingdings" pitchFamily="2" charset="2"/>
        <a:buChar char="§"/>
        <a:defRPr sz="1500" kern="1200" spc="-53" baseline="0">
          <a:solidFill>
            <a:srgbClr val="666666"/>
          </a:solidFill>
          <a:latin typeface="Segoe UI" pitchFamily="34" charset="0"/>
          <a:ea typeface="Segoe UI" pitchFamily="34" charset="0"/>
          <a:cs typeface="Segoe UI" pitchFamily="34" charset="0"/>
        </a:defRPr>
      </a:lvl2pPr>
      <a:lvl3pPr marL="858391" indent="-171677" algn="l" defTabSz="686713" rtl="0" eaLnBrk="1" latinLnBrk="0" hangingPunct="1">
        <a:lnSpc>
          <a:spcPct val="85000"/>
        </a:lnSpc>
        <a:spcBef>
          <a:spcPts val="451"/>
        </a:spcBef>
        <a:spcAft>
          <a:spcPts val="0"/>
        </a:spcAft>
        <a:buClr>
          <a:srgbClr val="00B0F0"/>
        </a:buClr>
        <a:buFont typeface="Wingdings" pitchFamily="2" charset="2"/>
        <a:buChar char="§"/>
        <a:defRPr sz="1400" kern="1200" spc="-53" baseline="0">
          <a:solidFill>
            <a:srgbClr val="666666"/>
          </a:solidFill>
          <a:latin typeface="Segoe UI" pitchFamily="34" charset="0"/>
          <a:ea typeface="Segoe UI" pitchFamily="34" charset="0"/>
          <a:cs typeface="Segoe UI" pitchFamily="34" charset="0"/>
        </a:defRPr>
      </a:lvl3pPr>
      <a:lvl4pPr marL="1201747" indent="-171677" algn="l" defTabSz="686713" rtl="0" eaLnBrk="1" latinLnBrk="0" hangingPunct="1">
        <a:lnSpc>
          <a:spcPct val="85000"/>
        </a:lnSpc>
        <a:spcBef>
          <a:spcPts val="451"/>
        </a:spcBef>
        <a:spcAft>
          <a:spcPts val="0"/>
        </a:spcAft>
        <a:buClr>
          <a:srgbClr val="00B0F0"/>
        </a:buClr>
        <a:buFont typeface="Wingdings" pitchFamily="2" charset="2"/>
        <a:buChar char="§"/>
        <a:defRPr sz="1400" kern="1200" spc="-53" baseline="0">
          <a:solidFill>
            <a:srgbClr val="666666"/>
          </a:solidFill>
          <a:latin typeface="Segoe UI" pitchFamily="34" charset="0"/>
          <a:ea typeface="Segoe UI" pitchFamily="34" charset="0"/>
          <a:cs typeface="Segoe UI" pitchFamily="34" charset="0"/>
        </a:defRPr>
      </a:lvl4pPr>
      <a:lvl5pPr marL="1545104" indent="-171677" algn="l" defTabSz="686713" rtl="0" eaLnBrk="1" latinLnBrk="0" hangingPunct="1">
        <a:lnSpc>
          <a:spcPct val="85000"/>
        </a:lnSpc>
        <a:spcBef>
          <a:spcPts val="451"/>
        </a:spcBef>
        <a:spcAft>
          <a:spcPts val="0"/>
        </a:spcAft>
        <a:buClr>
          <a:srgbClr val="00B0F0"/>
        </a:buClr>
        <a:buFont typeface="Wingdings" pitchFamily="2" charset="2"/>
        <a:buChar char="§"/>
        <a:defRPr sz="1400" kern="1200" spc="-53" baseline="0">
          <a:solidFill>
            <a:srgbClr val="666666"/>
          </a:solidFill>
          <a:latin typeface="Segoe UI" pitchFamily="34" charset="0"/>
          <a:ea typeface="Segoe UI" pitchFamily="34" charset="0"/>
          <a:cs typeface="Segoe UI" pitchFamily="34" charset="0"/>
        </a:defRPr>
      </a:lvl5pPr>
      <a:lvl6pPr marL="1888460" indent="-171677" algn="l" defTabSz="68671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31816" indent="-171677" algn="l" defTabSz="68671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5173" indent="-171677" algn="l" defTabSz="68671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8529" indent="-171677" algn="l" defTabSz="68671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713" rtl="0" eaLnBrk="1" latinLnBrk="0" hangingPunct="1">
        <a:defRPr sz="1400" kern="1200">
          <a:solidFill>
            <a:schemeClr val="tx1"/>
          </a:solidFill>
          <a:latin typeface="+mn-lt"/>
          <a:ea typeface="+mn-ea"/>
          <a:cs typeface="+mn-cs"/>
        </a:defRPr>
      </a:lvl1pPr>
      <a:lvl2pPr marL="343356" algn="l" defTabSz="686713" rtl="0" eaLnBrk="1" latinLnBrk="0" hangingPunct="1">
        <a:defRPr sz="1400" kern="1200">
          <a:solidFill>
            <a:schemeClr val="tx1"/>
          </a:solidFill>
          <a:latin typeface="+mn-lt"/>
          <a:ea typeface="+mn-ea"/>
          <a:cs typeface="+mn-cs"/>
        </a:defRPr>
      </a:lvl2pPr>
      <a:lvl3pPr marL="686713" algn="l" defTabSz="686713" rtl="0" eaLnBrk="1" latinLnBrk="0" hangingPunct="1">
        <a:defRPr sz="1400" kern="1200">
          <a:solidFill>
            <a:schemeClr val="tx1"/>
          </a:solidFill>
          <a:latin typeface="+mn-lt"/>
          <a:ea typeface="+mn-ea"/>
          <a:cs typeface="+mn-cs"/>
        </a:defRPr>
      </a:lvl3pPr>
      <a:lvl4pPr marL="1030069" algn="l" defTabSz="686713" rtl="0" eaLnBrk="1" latinLnBrk="0" hangingPunct="1">
        <a:defRPr sz="1400" kern="1200">
          <a:solidFill>
            <a:schemeClr val="tx1"/>
          </a:solidFill>
          <a:latin typeface="+mn-lt"/>
          <a:ea typeface="+mn-ea"/>
          <a:cs typeface="+mn-cs"/>
        </a:defRPr>
      </a:lvl4pPr>
      <a:lvl5pPr marL="1373425" algn="l" defTabSz="686713" rtl="0" eaLnBrk="1" latinLnBrk="0" hangingPunct="1">
        <a:defRPr sz="1400" kern="1200">
          <a:solidFill>
            <a:schemeClr val="tx1"/>
          </a:solidFill>
          <a:latin typeface="+mn-lt"/>
          <a:ea typeface="+mn-ea"/>
          <a:cs typeface="+mn-cs"/>
        </a:defRPr>
      </a:lvl5pPr>
      <a:lvl6pPr marL="1716782" algn="l" defTabSz="686713" rtl="0" eaLnBrk="1" latinLnBrk="0" hangingPunct="1">
        <a:defRPr sz="1400" kern="1200">
          <a:solidFill>
            <a:schemeClr val="tx1"/>
          </a:solidFill>
          <a:latin typeface="+mn-lt"/>
          <a:ea typeface="+mn-ea"/>
          <a:cs typeface="+mn-cs"/>
        </a:defRPr>
      </a:lvl6pPr>
      <a:lvl7pPr marL="2060138" algn="l" defTabSz="686713" rtl="0" eaLnBrk="1" latinLnBrk="0" hangingPunct="1">
        <a:defRPr sz="1400" kern="1200">
          <a:solidFill>
            <a:schemeClr val="tx1"/>
          </a:solidFill>
          <a:latin typeface="+mn-lt"/>
          <a:ea typeface="+mn-ea"/>
          <a:cs typeface="+mn-cs"/>
        </a:defRPr>
      </a:lvl7pPr>
      <a:lvl8pPr marL="2403494" algn="l" defTabSz="686713" rtl="0" eaLnBrk="1" latinLnBrk="0" hangingPunct="1">
        <a:defRPr sz="1400" kern="1200">
          <a:solidFill>
            <a:schemeClr val="tx1"/>
          </a:solidFill>
          <a:latin typeface="+mn-lt"/>
          <a:ea typeface="+mn-ea"/>
          <a:cs typeface="+mn-cs"/>
        </a:defRPr>
      </a:lvl8pPr>
      <a:lvl9pPr marL="2746850" algn="l" defTabSz="686713" rtl="0" eaLnBrk="1" latinLnBrk="0" hangingPunct="1">
        <a:defRPr sz="1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11338" y="0"/>
            <a:ext cx="9155339" cy="5143500"/>
            <a:chOff x="-11340" y="0"/>
            <a:chExt cx="9155340" cy="6858000"/>
          </a:xfrm>
        </p:grpSpPr>
        <p:sp>
          <p:nvSpPr>
            <p:cNvPr id="13" name="Rectangle 12"/>
            <p:cNvSpPr/>
            <p:nvPr userDrawn="1"/>
          </p:nvSpPr>
          <p:spPr>
            <a:xfrm>
              <a:off x="0" y="0"/>
              <a:ext cx="9144000" cy="6858000"/>
            </a:xfrm>
            <a:prstGeom prst="rect">
              <a:avLst/>
            </a:prstGeom>
            <a:gradFill flip="none" rotWithShape="1">
              <a:gsLst>
                <a:gs pos="0">
                  <a:schemeClr val="bg1">
                    <a:alpha val="0"/>
                  </a:schemeClr>
                </a:gs>
                <a:gs pos="63000">
                  <a:schemeClr val="bg1">
                    <a:alpha val="0"/>
                  </a:schemeClr>
                </a:gs>
                <a:gs pos="82000">
                  <a:schemeClr val="bg1">
                    <a:lumMod val="95000"/>
                    <a:alpha val="50000"/>
                  </a:schemeClr>
                </a:gs>
                <a:gs pos="100000">
                  <a:srgbClr val="E2E2E2">
                    <a:alpha val="50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9" name="Group 8"/>
            <p:cNvGrpSpPr/>
            <p:nvPr userDrawn="1"/>
          </p:nvGrpSpPr>
          <p:grpSpPr>
            <a:xfrm>
              <a:off x="-11340" y="0"/>
              <a:ext cx="9155340" cy="6858000"/>
              <a:chOff x="-11340" y="0"/>
              <a:chExt cx="9155340" cy="6858000"/>
            </a:xfrm>
          </p:grpSpPr>
          <p:sp>
            <p:nvSpPr>
              <p:cNvPr id="7" name="Rectangle 6"/>
              <p:cNvSpPr/>
              <p:nvPr userDrawn="1"/>
            </p:nvSpPr>
            <p:spPr>
              <a:xfrm>
                <a:off x="-11340" y="0"/>
                <a:ext cx="9144001" cy="6858000"/>
              </a:xfrm>
              <a:prstGeom prst="rect">
                <a:avLst/>
              </a:prstGeom>
              <a:gradFill flip="none" rotWithShape="1">
                <a:gsLst>
                  <a:gs pos="0">
                    <a:schemeClr val="bg1">
                      <a:alpha val="0"/>
                    </a:schemeClr>
                  </a:gs>
                  <a:gs pos="63000">
                    <a:schemeClr val="bg1">
                      <a:alpha val="0"/>
                    </a:schemeClr>
                  </a:gs>
                  <a:gs pos="82000">
                    <a:schemeClr val="bg1">
                      <a:lumMod val="95000"/>
                      <a:alpha val="50000"/>
                    </a:schemeClr>
                  </a:gs>
                  <a:gs pos="100000">
                    <a:srgbClr val="E2E2E2">
                      <a:alpha val="5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p:cNvSpPr/>
              <p:nvPr userDrawn="1"/>
            </p:nvSpPr>
            <p:spPr>
              <a:xfrm>
                <a:off x="0" y="3581400"/>
                <a:ext cx="9144000" cy="3276600"/>
              </a:xfrm>
              <a:prstGeom prst="rect">
                <a:avLst/>
              </a:prstGeom>
              <a:gradFill flip="none" rotWithShape="1">
                <a:gsLst>
                  <a:gs pos="0">
                    <a:schemeClr val="bg1">
                      <a:alpha val="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sp>
        <p:nvSpPr>
          <p:cNvPr id="2" name="Title Placeholder 1"/>
          <p:cNvSpPr>
            <a:spLocks noGrp="1"/>
          </p:cNvSpPr>
          <p:nvPr>
            <p:ph type="title"/>
          </p:nvPr>
        </p:nvSpPr>
        <p:spPr>
          <a:xfrm>
            <a:off x="421489" y="186928"/>
            <a:ext cx="8274921" cy="857250"/>
          </a:xfrm>
          <a:prstGeom prst="rect">
            <a:avLst/>
          </a:prstGeom>
        </p:spPr>
        <p:txBody>
          <a:bodyPr vert="horz" lIns="0" tIns="34335" rIns="68672" bIns="34335"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60724" y="1353743"/>
            <a:ext cx="7179371" cy="3103959"/>
          </a:xfrm>
          <a:prstGeom prst="rect">
            <a:avLst/>
          </a:prstGeom>
        </p:spPr>
        <p:txBody>
          <a:bodyPr vert="horz" lIns="0" tIns="34335" rIns="68672" bIns="34335"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7" name="Picture 2" descr="\\windesign\secure\_Projects\BrandUX\_Windows_8\Internal Identity\ppt templates\wind8ws_large_final.png"/>
          <p:cNvPicPr>
            <a:picLocks noChangeAspect="1" noChangeArrowheads="1"/>
          </p:cNvPicPr>
          <p:nvPr/>
        </p:nvPicPr>
        <p:blipFill>
          <a:blip r:embed="rId33" cstate="print">
            <a:extLst>
              <a:ext uri="{28A0092B-C50C-407E-A947-70E740481C1C}">
                <a14:useLocalDpi xmlns:a14="http://schemas.microsoft.com/office/drawing/2010/main"/>
              </a:ext>
            </a:extLst>
          </a:blip>
          <a:srcRect/>
          <a:stretch>
            <a:fillRect/>
          </a:stretch>
        </p:blipFill>
        <p:spPr bwMode="auto">
          <a:xfrm>
            <a:off x="7759713" y="4704588"/>
            <a:ext cx="1210913" cy="400050"/>
          </a:xfrm>
          <a:prstGeom prst="rect">
            <a:avLst/>
          </a:prstGeom>
          <a:extLst/>
        </p:spPr>
      </p:pic>
      <p:sp>
        <p:nvSpPr>
          <p:cNvPr id="21" name="Footer Placeholder 14"/>
          <p:cNvSpPr>
            <a:spLocks noGrp="1"/>
          </p:cNvSpPr>
          <p:nvPr>
            <p:ph type="ftr" sz="quarter" idx="3"/>
          </p:nvPr>
        </p:nvSpPr>
        <p:spPr>
          <a:xfrm>
            <a:off x="460724" y="4846239"/>
            <a:ext cx="1360679" cy="96431"/>
          </a:xfrm>
          <a:prstGeom prst="rect">
            <a:avLst/>
          </a:prstGeom>
        </p:spPr>
        <p:txBody>
          <a:bodyPr vert="horz" lIns="0" tIns="34335" rIns="68672" bIns="34335" rtlCol="0" anchor="ctr" anchorCtr="0"/>
          <a:lstStyle>
            <a:lvl1pPr algn="ctr">
              <a:defRPr sz="600" baseline="0">
                <a:solidFill>
                  <a:srgbClr val="808285"/>
                </a:solidFill>
                <a:latin typeface="Segoe UI" pitchFamily="34" charset="0"/>
                <a:ea typeface="Segoe UI" pitchFamily="34" charset="0"/>
                <a:cs typeface="Segoe UI" pitchFamily="34" charset="0"/>
              </a:defRPr>
            </a:lvl1pPr>
          </a:lstStyle>
          <a:p>
            <a:endParaRPr lang="en-US"/>
          </a:p>
        </p:txBody>
      </p:sp>
      <p:sp>
        <p:nvSpPr>
          <p:cNvPr id="22" name="Slide Number Placeholder 15"/>
          <p:cNvSpPr>
            <a:spLocks noGrp="1"/>
          </p:cNvSpPr>
          <p:nvPr>
            <p:ph type="sldNum" sz="quarter" idx="4"/>
          </p:nvPr>
        </p:nvSpPr>
        <p:spPr>
          <a:xfrm>
            <a:off x="460721" y="4743450"/>
            <a:ext cx="387316" cy="114300"/>
          </a:xfrm>
          <a:prstGeom prst="rect">
            <a:avLst/>
          </a:prstGeom>
        </p:spPr>
        <p:txBody>
          <a:bodyPr vert="horz" lIns="0" tIns="34335" rIns="68672" bIns="34335" rtlCol="0" anchor="ctr" anchorCtr="0"/>
          <a:lstStyle>
            <a:lvl1pPr algn="r">
              <a:defRPr sz="600" baseline="0">
                <a:solidFill>
                  <a:srgbClr val="808285"/>
                </a:solidFill>
                <a:latin typeface="Segoe UI" pitchFamily="34" charset="0"/>
                <a:ea typeface="Segoe UI" pitchFamily="34" charset="0"/>
                <a:cs typeface="Segoe UI" pitchFamily="34" charset="0"/>
              </a:defRPr>
            </a:lvl1pPr>
          </a:lstStyle>
          <a:p>
            <a:fld id="{125F6646-975B-4C74-80DD-EF324C50A5E5}" type="slidenum">
              <a:rPr lang="en-US" smtClean="0"/>
              <a:pPr/>
              <a:t>‹#›</a:t>
            </a:fld>
            <a:endParaRPr lang="en-US"/>
          </a:p>
        </p:txBody>
      </p:sp>
      <p:sp>
        <p:nvSpPr>
          <p:cNvPr id="23" name="Date Placeholder 3"/>
          <p:cNvSpPr>
            <a:spLocks noGrp="1"/>
          </p:cNvSpPr>
          <p:nvPr>
            <p:ph type="dt" sz="half" idx="2"/>
          </p:nvPr>
        </p:nvSpPr>
        <p:spPr>
          <a:xfrm>
            <a:off x="905332" y="4743450"/>
            <a:ext cx="916071" cy="114300"/>
          </a:xfrm>
          <a:prstGeom prst="rect">
            <a:avLst/>
          </a:prstGeom>
        </p:spPr>
        <p:txBody>
          <a:bodyPr vert="horz" lIns="0" tIns="34335" rIns="68672" bIns="34335" rtlCol="0" anchor="ctr" anchorCtr="0"/>
          <a:lstStyle>
            <a:lvl1pPr algn="l">
              <a:defRPr sz="600">
                <a:solidFill>
                  <a:srgbClr val="808285"/>
                </a:solidFill>
                <a:latin typeface="Segoe UI" pitchFamily="34" charset="0"/>
                <a:ea typeface="Segoe UI" pitchFamily="34" charset="0"/>
                <a:cs typeface="Segoe UI" pitchFamily="34" charset="0"/>
              </a:defRPr>
            </a:lvl1pPr>
          </a:lstStyle>
          <a:p>
            <a:fld id="{939A9784-E11C-4866-94B9-8D8EADD0446E}" type="datetimeFigureOut">
              <a:rPr lang="en-US" smtClean="0"/>
              <a:pPr/>
              <a:t>6/10/2014</a:t>
            </a:fld>
            <a:endParaRPr lang="en-US"/>
          </a:p>
        </p:txBody>
      </p:sp>
    </p:spTree>
    <p:extLst>
      <p:ext uri="{BB962C8B-B14F-4D97-AF65-F5344CB8AC3E}">
        <p14:creationId xmlns:p14="http://schemas.microsoft.com/office/powerpoint/2010/main" val="4031663756"/>
      </p:ext>
    </p:extLst>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 id="2147483941" r:id="rId14"/>
    <p:sldLayoutId id="2147483942" r:id="rId15"/>
    <p:sldLayoutId id="2147483943" r:id="rId16"/>
    <p:sldLayoutId id="2147483944" r:id="rId17"/>
    <p:sldLayoutId id="2147483945" r:id="rId18"/>
    <p:sldLayoutId id="2147483946" r:id="rId19"/>
    <p:sldLayoutId id="2147483947" r:id="rId20"/>
    <p:sldLayoutId id="2147483948" r:id="rId21"/>
    <p:sldLayoutId id="2147483949" r:id="rId22"/>
    <p:sldLayoutId id="2147483950" r:id="rId23"/>
    <p:sldLayoutId id="2147483951" r:id="rId24"/>
    <p:sldLayoutId id="2147483952" r:id="rId25"/>
    <p:sldLayoutId id="2147483953" r:id="rId26"/>
    <p:sldLayoutId id="2147483954" r:id="rId27"/>
    <p:sldLayoutId id="2147483956" r:id="rId28"/>
    <p:sldLayoutId id="2147483957" r:id="rId29"/>
    <p:sldLayoutId id="2147483958" r:id="rId30"/>
    <p:sldLayoutId id="2147483959" r:id="rId31"/>
  </p:sldLayoutIdLst>
  <p:timing>
    <p:tnLst>
      <p:par>
        <p:cTn id="1" dur="indefinite" restart="never" nodeType="tmRoot"/>
      </p:par>
    </p:tnLst>
  </p:timing>
  <p:txStyles>
    <p:titleStyle>
      <a:lvl1pPr algn="l" defTabSz="686713" rtl="0" eaLnBrk="1" latinLnBrk="0" hangingPunct="1">
        <a:lnSpc>
          <a:spcPts val="3605"/>
        </a:lnSpc>
        <a:spcBef>
          <a:spcPct val="0"/>
        </a:spcBef>
        <a:buNone/>
        <a:defRPr sz="3600" kern="1200" spc="-150" baseline="0">
          <a:solidFill>
            <a:srgbClr val="00B9F2"/>
          </a:solidFill>
          <a:latin typeface="Segoe UI Light" pitchFamily="34" charset="0"/>
          <a:ea typeface="+mj-ea"/>
          <a:cs typeface="+mj-cs"/>
        </a:defRPr>
      </a:lvl1pPr>
    </p:titleStyle>
    <p:bodyStyle>
      <a:lvl1pPr marL="257517" indent="-257517" algn="l" defTabSz="686713" rtl="0" eaLnBrk="1" latinLnBrk="0" hangingPunct="1">
        <a:lnSpc>
          <a:spcPct val="85000"/>
        </a:lnSpc>
        <a:spcBef>
          <a:spcPts val="1803"/>
        </a:spcBef>
        <a:spcAft>
          <a:spcPts val="0"/>
        </a:spcAft>
        <a:buClr>
          <a:srgbClr val="00B0F0"/>
        </a:buClr>
        <a:buSzPct val="100000"/>
        <a:buFont typeface="Wingdings" pitchFamily="2" charset="2"/>
        <a:buChar char="§"/>
        <a:defRPr sz="1800" kern="1200" spc="-53" baseline="0">
          <a:solidFill>
            <a:srgbClr val="666666"/>
          </a:solidFill>
          <a:latin typeface="Segoe UI" pitchFamily="34" charset="0"/>
          <a:ea typeface="Segoe UI" pitchFamily="34" charset="0"/>
          <a:cs typeface="Segoe UI" pitchFamily="34" charset="0"/>
        </a:defRPr>
      </a:lvl1pPr>
      <a:lvl2pPr marL="557955" indent="-214598" algn="l" defTabSz="686713" rtl="0" eaLnBrk="1" latinLnBrk="0" hangingPunct="1">
        <a:lnSpc>
          <a:spcPct val="85000"/>
        </a:lnSpc>
        <a:spcBef>
          <a:spcPts val="451"/>
        </a:spcBef>
        <a:spcAft>
          <a:spcPts val="0"/>
        </a:spcAft>
        <a:buClr>
          <a:srgbClr val="00B0F0"/>
        </a:buClr>
        <a:buSzPct val="100000"/>
        <a:buFont typeface="Wingdings" pitchFamily="2" charset="2"/>
        <a:buChar char="§"/>
        <a:defRPr sz="1500" kern="1200" spc="-53" baseline="0">
          <a:solidFill>
            <a:srgbClr val="666666"/>
          </a:solidFill>
          <a:latin typeface="Segoe UI" pitchFamily="34" charset="0"/>
          <a:ea typeface="Segoe UI" pitchFamily="34" charset="0"/>
          <a:cs typeface="Segoe UI" pitchFamily="34" charset="0"/>
        </a:defRPr>
      </a:lvl2pPr>
      <a:lvl3pPr marL="858391" indent="-171677" algn="l" defTabSz="686713" rtl="0" eaLnBrk="1" latinLnBrk="0" hangingPunct="1">
        <a:lnSpc>
          <a:spcPct val="85000"/>
        </a:lnSpc>
        <a:spcBef>
          <a:spcPts val="451"/>
        </a:spcBef>
        <a:spcAft>
          <a:spcPts val="0"/>
        </a:spcAft>
        <a:buClr>
          <a:srgbClr val="00B0F0"/>
        </a:buClr>
        <a:buFont typeface="Wingdings" pitchFamily="2" charset="2"/>
        <a:buChar char="§"/>
        <a:defRPr sz="1400" kern="1200" spc="-53" baseline="0">
          <a:solidFill>
            <a:srgbClr val="666666"/>
          </a:solidFill>
          <a:latin typeface="Segoe UI" pitchFamily="34" charset="0"/>
          <a:ea typeface="Segoe UI" pitchFamily="34" charset="0"/>
          <a:cs typeface="Segoe UI" pitchFamily="34" charset="0"/>
        </a:defRPr>
      </a:lvl3pPr>
      <a:lvl4pPr marL="1201747" indent="-171677" algn="l" defTabSz="686713" rtl="0" eaLnBrk="1" latinLnBrk="0" hangingPunct="1">
        <a:lnSpc>
          <a:spcPct val="85000"/>
        </a:lnSpc>
        <a:spcBef>
          <a:spcPts val="451"/>
        </a:spcBef>
        <a:spcAft>
          <a:spcPts val="0"/>
        </a:spcAft>
        <a:buClr>
          <a:srgbClr val="00B0F0"/>
        </a:buClr>
        <a:buFont typeface="Wingdings" pitchFamily="2" charset="2"/>
        <a:buChar char="§"/>
        <a:defRPr sz="1400" kern="1200" spc="-53" baseline="0">
          <a:solidFill>
            <a:srgbClr val="666666"/>
          </a:solidFill>
          <a:latin typeface="Segoe UI" pitchFamily="34" charset="0"/>
          <a:ea typeface="Segoe UI" pitchFamily="34" charset="0"/>
          <a:cs typeface="Segoe UI" pitchFamily="34" charset="0"/>
        </a:defRPr>
      </a:lvl4pPr>
      <a:lvl5pPr marL="1545104" indent="-171677" algn="l" defTabSz="686713" rtl="0" eaLnBrk="1" latinLnBrk="0" hangingPunct="1">
        <a:lnSpc>
          <a:spcPct val="85000"/>
        </a:lnSpc>
        <a:spcBef>
          <a:spcPts val="451"/>
        </a:spcBef>
        <a:spcAft>
          <a:spcPts val="0"/>
        </a:spcAft>
        <a:buClr>
          <a:srgbClr val="00B0F0"/>
        </a:buClr>
        <a:buFont typeface="Wingdings" pitchFamily="2" charset="2"/>
        <a:buChar char="§"/>
        <a:defRPr sz="1400" kern="1200" spc="-53" baseline="0">
          <a:solidFill>
            <a:srgbClr val="666666"/>
          </a:solidFill>
          <a:latin typeface="Segoe UI" pitchFamily="34" charset="0"/>
          <a:ea typeface="Segoe UI" pitchFamily="34" charset="0"/>
          <a:cs typeface="Segoe UI" pitchFamily="34" charset="0"/>
        </a:defRPr>
      </a:lvl5pPr>
      <a:lvl6pPr marL="1888460" indent="-171677" algn="l" defTabSz="68671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31816" indent="-171677" algn="l" defTabSz="68671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5173" indent="-171677" algn="l" defTabSz="68671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8529" indent="-171677" algn="l" defTabSz="68671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713" rtl="0" eaLnBrk="1" latinLnBrk="0" hangingPunct="1">
        <a:defRPr sz="1400" kern="1200">
          <a:solidFill>
            <a:schemeClr val="tx1"/>
          </a:solidFill>
          <a:latin typeface="+mn-lt"/>
          <a:ea typeface="+mn-ea"/>
          <a:cs typeface="+mn-cs"/>
        </a:defRPr>
      </a:lvl1pPr>
      <a:lvl2pPr marL="343356" algn="l" defTabSz="686713" rtl="0" eaLnBrk="1" latinLnBrk="0" hangingPunct="1">
        <a:defRPr sz="1400" kern="1200">
          <a:solidFill>
            <a:schemeClr val="tx1"/>
          </a:solidFill>
          <a:latin typeface="+mn-lt"/>
          <a:ea typeface="+mn-ea"/>
          <a:cs typeface="+mn-cs"/>
        </a:defRPr>
      </a:lvl2pPr>
      <a:lvl3pPr marL="686713" algn="l" defTabSz="686713" rtl="0" eaLnBrk="1" latinLnBrk="0" hangingPunct="1">
        <a:defRPr sz="1400" kern="1200">
          <a:solidFill>
            <a:schemeClr val="tx1"/>
          </a:solidFill>
          <a:latin typeface="+mn-lt"/>
          <a:ea typeface="+mn-ea"/>
          <a:cs typeface="+mn-cs"/>
        </a:defRPr>
      </a:lvl3pPr>
      <a:lvl4pPr marL="1030069" algn="l" defTabSz="686713" rtl="0" eaLnBrk="1" latinLnBrk="0" hangingPunct="1">
        <a:defRPr sz="1400" kern="1200">
          <a:solidFill>
            <a:schemeClr val="tx1"/>
          </a:solidFill>
          <a:latin typeface="+mn-lt"/>
          <a:ea typeface="+mn-ea"/>
          <a:cs typeface="+mn-cs"/>
        </a:defRPr>
      </a:lvl4pPr>
      <a:lvl5pPr marL="1373425" algn="l" defTabSz="686713" rtl="0" eaLnBrk="1" latinLnBrk="0" hangingPunct="1">
        <a:defRPr sz="1400" kern="1200">
          <a:solidFill>
            <a:schemeClr val="tx1"/>
          </a:solidFill>
          <a:latin typeface="+mn-lt"/>
          <a:ea typeface="+mn-ea"/>
          <a:cs typeface="+mn-cs"/>
        </a:defRPr>
      </a:lvl5pPr>
      <a:lvl6pPr marL="1716782" algn="l" defTabSz="686713" rtl="0" eaLnBrk="1" latinLnBrk="0" hangingPunct="1">
        <a:defRPr sz="1400" kern="1200">
          <a:solidFill>
            <a:schemeClr val="tx1"/>
          </a:solidFill>
          <a:latin typeface="+mn-lt"/>
          <a:ea typeface="+mn-ea"/>
          <a:cs typeface="+mn-cs"/>
        </a:defRPr>
      </a:lvl6pPr>
      <a:lvl7pPr marL="2060138" algn="l" defTabSz="686713" rtl="0" eaLnBrk="1" latinLnBrk="0" hangingPunct="1">
        <a:defRPr sz="1400" kern="1200">
          <a:solidFill>
            <a:schemeClr val="tx1"/>
          </a:solidFill>
          <a:latin typeface="+mn-lt"/>
          <a:ea typeface="+mn-ea"/>
          <a:cs typeface="+mn-cs"/>
        </a:defRPr>
      </a:lvl7pPr>
      <a:lvl8pPr marL="2403494" algn="l" defTabSz="686713" rtl="0" eaLnBrk="1" latinLnBrk="0" hangingPunct="1">
        <a:defRPr sz="1400" kern="1200">
          <a:solidFill>
            <a:schemeClr val="tx1"/>
          </a:solidFill>
          <a:latin typeface="+mn-lt"/>
          <a:ea typeface="+mn-ea"/>
          <a:cs typeface="+mn-cs"/>
        </a:defRPr>
      </a:lvl8pPr>
      <a:lvl9pPr marL="2746850" algn="l" defTabSz="686713"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www.slideshare.net/soreygarcia/planificando-las-bases-de-una-aplicacin-windows-phone" TargetMode="External"/><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package" Target="../embeddings/Microsoft_Visio_Drawing1111111111111111.vsdx"/><Relationship Id="rId2" Type="http://schemas.openxmlformats.org/officeDocument/2006/relationships/slideLayout" Target="../slideLayouts/slideLayout15.xml"/><Relationship Id="rId1" Type="http://schemas.openxmlformats.org/officeDocument/2006/relationships/vmlDrawing" Target="../drawings/vmlDrawing1.vml"/><Relationship Id="rId4" Type="http://schemas.openxmlformats.org/officeDocument/2006/relationships/image" Target="../media/image30.emf"/></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5.xml"/><Relationship Id="rId5" Type="http://schemas.openxmlformats.org/officeDocument/2006/relationships/image" Target="../media/image33.jpe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hyperlink" Target="http://www.slideshare.net/soreygarcia/planificando-las-bases-de-una-aplicacin-windows-phone" TargetMode="External"/><Relationship Id="rId2" Type="http://schemas.openxmlformats.org/officeDocument/2006/relationships/image" Target="../media/image34.emf"/><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6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65.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5.xml"/><Relationship Id="rId3" Type="http://schemas.openxmlformats.org/officeDocument/2006/relationships/customXml" Target="../../customXml/item3.xml"/><Relationship Id="rId7" Type="http://schemas.openxmlformats.org/officeDocument/2006/relationships/customXml" Target="../../customXml/item5.xml"/><Relationship Id="rId2" Type="http://schemas.openxmlformats.org/officeDocument/2006/relationships/customXml" Target="../../customXml/item1.xml"/><Relationship Id="rId1" Type="http://schemas.openxmlformats.org/officeDocument/2006/relationships/customXml" Target="../../customXml/item7.xml"/><Relationship Id="rId6" Type="http://schemas.openxmlformats.org/officeDocument/2006/relationships/customXml" Target="../../customXml/item4.xml"/><Relationship Id="rId11" Type="http://schemas.openxmlformats.org/officeDocument/2006/relationships/image" Target="../media/image22.WMF"/><Relationship Id="rId5" Type="http://schemas.openxmlformats.org/officeDocument/2006/relationships/customXml" Target="../../customXml/item2.xml"/><Relationship Id="rId10" Type="http://schemas.openxmlformats.org/officeDocument/2006/relationships/image" Target="../media/image21.png"/><Relationship Id="rId4" Type="http://schemas.openxmlformats.org/officeDocument/2006/relationships/customXml" Target="../../customXml/item6.xml"/><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34212" y="749308"/>
            <a:ext cx="7680340" cy="553998"/>
          </a:xfrm>
        </p:spPr>
        <p:txBody>
          <a:bodyPr/>
          <a:lstStyle/>
          <a:p>
            <a:r>
              <a:rPr lang="es-CO" sz="4000" spc="0" dirty="0" smtClean="0"/>
              <a:t>Introducción a MVVM</a:t>
            </a:r>
            <a:endParaRPr lang="es-CO" sz="1800" b="1" spc="0" dirty="0"/>
          </a:p>
        </p:txBody>
      </p:sp>
      <p:sp>
        <p:nvSpPr>
          <p:cNvPr id="21" name="Text Placeholder 20"/>
          <p:cNvSpPr>
            <a:spLocks noGrp="1"/>
          </p:cNvSpPr>
          <p:nvPr>
            <p:ph type="body" sz="quarter" idx="12"/>
          </p:nvPr>
        </p:nvSpPr>
        <p:spPr>
          <a:xfrm>
            <a:off x="734212" y="2100660"/>
            <a:ext cx="7680340" cy="373949"/>
          </a:xfrm>
        </p:spPr>
        <p:txBody>
          <a:bodyPr/>
          <a:lstStyle/>
          <a:p>
            <a:r>
              <a:rPr lang="en-US" sz="2400" spc="0" dirty="0">
                <a:solidFill>
                  <a:schemeClr val="tx1">
                    <a:alpha val="99000"/>
                  </a:schemeClr>
                </a:solidFill>
              </a:rPr>
              <a:t>Sorey Bibiana García Zapata</a:t>
            </a:r>
          </a:p>
          <a:p>
            <a:endParaRPr lang="en-US" sz="1700" spc="0" dirty="0" smtClean="0"/>
          </a:p>
          <a:p>
            <a:r>
              <a:rPr lang="en-US" sz="1700" spc="0" dirty="0" smtClean="0"/>
              <a:t>Microsoft </a:t>
            </a:r>
            <a:r>
              <a:rPr lang="en-US" sz="1700" spc="0" dirty="0"/>
              <a:t>MVP Windows </a:t>
            </a:r>
            <a:r>
              <a:rPr lang="en-US" sz="1700" spc="0" dirty="0" smtClean="0"/>
              <a:t>Phone Development</a:t>
            </a:r>
          </a:p>
          <a:p>
            <a:r>
              <a:rPr lang="en-US" sz="1700" spc="0" dirty="0" err="1" smtClean="0"/>
              <a:t>Consultor</a:t>
            </a:r>
            <a:r>
              <a:rPr lang="en-US" sz="1700" spc="0" dirty="0" smtClean="0"/>
              <a:t> </a:t>
            </a:r>
            <a:r>
              <a:rPr lang="en-US" sz="1700" spc="0" dirty="0" err="1" smtClean="0"/>
              <a:t>Independiente</a:t>
            </a:r>
            <a:endParaRPr lang="en-US" sz="1700" spc="0" dirty="0" smtClean="0"/>
          </a:p>
          <a:p>
            <a:endParaRPr lang="en-US" sz="1700" spc="0" dirty="0" smtClean="0"/>
          </a:p>
          <a:p>
            <a:r>
              <a:rPr lang="en-US" sz="1700" spc="0" dirty="0" smtClean="0"/>
              <a:t>contacto@soreygarcia.com </a:t>
            </a:r>
            <a:r>
              <a:rPr lang="en-US" sz="1700" spc="0" dirty="0"/>
              <a:t>| @</a:t>
            </a:r>
            <a:r>
              <a:rPr lang="en-US" sz="1700" spc="0" dirty="0" err="1"/>
              <a:t>soreygarcia</a:t>
            </a:r>
            <a:r>
              <a:rPr lang="en-US" sz="1700" spc="0" dirty="0"/>
              <a:t> | blog.soreygarcia.me</a:t>
            </a:r>
          </a:p>
          <a:p>
            <a:endParaRPr lang="en-US" sz="1700" spc="0"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4212" y="4157133"/>
            <a:ext cx="1354232" cy="429243"/>
          </a:xfrm>
          <a:prstGeom prst="rect">
            <a:avLst/>
          </a:prstGeom>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4406" y="355101"/>
            <a:ext cx="1724025" cy="704850"/>
          </a:xfrm>
          <a:prstGeom prst="rect">
            <a:avLst/>
          </a:prstGeom>
        </p:spPr>
      </p:pic>
    </p:spTree>
    <p:extLst>
      <p:ext uri="{BB962C8B-B14F-4D97-AF65-F5344CB8AC3E}">
        <p14:creationId xmlns:p14="http://schemas.microsoft.com/office/powerpoint/2010/main" val="199359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CO" dirty="0" smtClean="0"/>
              <a:t>¿De donde van a salir esos datos?</a:t>
            </a:r>
            <a:endParaRPr lang="en-US" dirty="0"/>
          </a:p>
        </p:txBody>
      </p:sp>
      <p:sp>
        <p:nvSpPr>
          <p:cNvPr id="2" name="Text Placeholder 1"/>
          <p:cNvSpPr>
            <a:spLocks noGrp="1"/>
          </p:cNvSpPr>
          <p:nvPr>
            <p:ph type="body" sz="quarter" idx="11"/>
          </p:nvPr>
        </p:nvSpPr>
        <p:spPr>
          <a:xfrm>
            <a:off x="389436" y="2215337"/>
            <a:ext cx="8362747" cy="2653393"/>
          </a:xfrm>
        </p:spPr>
        <p:txBody>
          <a:bodyPr/>
          <a:lstStyle/>
          <a:p>
            <a:r>
              <a:rPr lang="en-US" sz="1400" b="1" dirty="0">
                <a:solidFill>
                  <a:srgbClr val="0000FF"/>
                </a:solidFill>
                <a:highlight>
                  <a:srgbClr val="FFFFFF"/>
                </a:highlight>
                <a:latin typeface="Consolas" panose="020B0609020204030204" pitchFamily="49" charset="0"/>
              </a:rPr>
              <a:t>&lt;</a:t>
            </a:r>
            <a:r>
              <a:rPr lang="en-US" sz="1400" b="1" dirty="0">
                <a:solidFill>
                  <a:srgbClr val="8B0000"/>
                </a:solidFill>
                <a:highlight>
                  <a:srgbClr val="FFFFFF"/>
                </a:highlight>
                <a:latin typeface="Consolas" panose="020B0609020204030204" pitchFamily="49" charset="0"/>
              </a:rPr>
              <a:t>Grid</a:t>
            </a:r>
            <a:r>
              <a:rPr lang="en-US" sz="1400" b="1" dirty="0">
                <a:solidFill>
                  <a:srgbClr val="FF0000"/>
                </a:solidFill>
                <a:highlight>
                  <a:srgbClr val="FFFFFF"/>
                </a:highlight>
                <a:latin typeface="Consolas" panose="020B0609020204030204" pitchFamily="49" charset="0"/>
              </a:rPr>
              <a:t> x:Name</a:t>
            </a:r>
            <a:r>
              <a:rPr lang="en-US" sz="1400" b="1" dirty="0">
                <a:solidFill>
                  <a:srgbClr val="000000"/>
                </a:solidFill>
                <a:highlight>
                  <a:srgbClr val="FFFFFF"/>
                </a:highlight>
                <a:latin typeface="Consolas" panose="020B0609020204030204" pitchFamily="49" charset="0"/>
              </a:rPr>
              <a:t>="</a:t>
            </a:r>
            <a:r>
              <a:rPr lang="en-US" sz="1400" b="1" dirty="0">
                <a:solidFill>
                  <a:srgbClr val="0000FF"/>
                </a:solidFill>
                <a:highlight>
                  <a:srgbClr val="FFFFFF"/>
                </a:highlight>
                <a:latin typeface="Consolas" panose="020B0609020204030204" pitchFamily="49" charset="0"/>
              </a:rPr>
              <a:t>LayoutRoot</a:t>
            </a:r>
            <a:r>
              <a:rPr lang="en-US" sz="1400" b="1" dirty="0">
                <a:solidFill>
                  <a:srgbClr val="000000"/>
                </a:solidFill>
                <a:highlight>
                  <a:srgbClr val="FFFFFF"/>
                </a:highlight>
                <a:latin typeface="Consolas" panose="020B0609020204030204" pitchFamily="49" charset="0"/>
              </a:rPr>
              <a:t>"</a:t>
            </a:r>
            <a:r>
              <a:rPr lang="en-US" sz="1400" b="1" dirty="0">
                <a:solidFill>
                  <a:srgbClr val="FF0000"/>
                </a:solidFill>
                <a:highlight>
                  <a:srgbClr val="FFFFFF"/>
                </a:highlight>
                <a:latin typeface="Consolas" panose="020B0609020204030204" pitchFamily="49" charset="0"/>
              </a:rPr>
              <a:t> Background</a:t>
            </a:r>
            <a:r>
              <a:rPr lang="en-US" sz="1400" b="1" dirty="0">
                <a:solidFill>
                  <a:srgbClr val="000000"/>
                </a:solidFill>
                <a:highlight>
                  <a:srgbClr val="FFFFFF"/>
                </a:highlight>
                <a:latin typeface="Consolas" panose="020B0609020204030204" pitchFamily="49" charset="0"/>
              </a:rPr>
              <a:t>="</a:t>
            </a:r>
            <a:r>
              <a:rPr lang="en-US" sz="1400" b="1" dirty="0">
                <a:solidFill>
                  <a:srgbClr val="0000FF"/>
                </a:solidFill>
                <a:highlight>
                  <a:srgbClr val="FFFFFF"/>
                </a:highlight>
                <a:latin typeface="Consolas" panose="020B0609020204030204" pitchFamily="49" charset="0"/>
              </a:rPr>
              <a:t>Transparent</a:t>
            </a:r>
            <a:r>
              <a:rPr lang="en-US" sz="1400" b="1" dirty="0">
                <a:solidFill>
                  <a:srgbClr val="000000"/>
                </a:solidFill>
                <a:highlight>
                  <a:srgbClr val="FFFFFF"/>
                </a:highlight>
                <a:latin typeface="Consolas" panose="020B0609020204030204" pitchFamily="49" charset="0"/>
              </a:rPr>
              <a:t>"</a:t>
            </a:r>
            <a:r>
              <a:rPr lang="en-US" sz="1400" b="1" dirty="0">
                <a:solidFill>
                  <a:srgbClr val="FF0000"/>
                </a:solidFill>
                <a:highlight>
                  <a:srgbClr val="FFFFFF"/>
                </a:highlight>
                <a:latin typeface="Consolas" panose="020B0609020204030204" pitchFamily="49" charset="0"/>
              </a:rPr>
              <a:t> </a:t>
            </a:r>
            <a:endParaRPr lang="en-US" sz="1400" b="1" dirty="0" smtClean="0">
              <a:solidFill>
                <a:srgbClr val="FF0000"/>
              </a:solidFill>
              <a:highlight>
                <a:srgbClr val="FFFFFF"/>
              </a:highlight>
              <a:latin typeface="Consolas" panose="020B0609020204030204" pitchFamily="49" charset="0"/>
            </a:endParaRPr>
          </a:p>
          <a:p>
            <a:r>
              <a:rPr lang="en-US" sz="1400" b="1" dirty="0" smtClean="0">
                <a:solidFill>
                  <a:srgbClr val="FF0000"/>
                </a:solidFill>
                <a:highlight>
                  <a:srgbClr val="FFFFFF"/>
                </a:highlight>
                <a:latin typeface="Consolas" panose="020B0609020204030204" pitchFamily="49" charset="0"/>
              </a:rPr>
              <a:t>d:DataContext</a:t>
            </a:r>
            <a:r>
              <a:rPr lang="en-US" sz="1400" b="1" dirty="0">
                <a:solidFill>
                  <a:srgbClr val="000000"/>
                </a:solidFill>
                <a:highlight>
                  <a:srgbClr val="FFFFFF"/>
                </a:highlight>
                <a:latin typeface="Consolas" panose="020B0609020204030204" pitchFamily="49" charset="0"/>
              </a:rPr>
              <a:t>="</a:t>
            </a:r>
            <a:r>
              <a:rPr lang="en-US" sz="1400" b="1" dirty="0">
                <a:solidFill>
                  <a:srgbClr val="B8860B"/>
                </a:solidFill>
                <a:highlight>
                  <a:srgbClr val="FFFFFF"/>
                </a:highlight>
                <a:latin typeface="Consolas" panose="020B0609020204030204" pitchFamily="49" charset="0"/>
              </a:rPr>
              <a:t>{Binding </a:t>
            </a:r>
            <a:r>
              <a:rPr lang="en-US" sz="1400" b="1" dirty="0" smtClean="0">
                <a:solidFill>
                  <a:srgbClr val="B8860B"/>
                </a:solidFill>
                <a:highlight>
                  <a:srgbClr val="FFFFFF"/>
                </a:highlight>
                <a:latin typeface="Consolas" panose="020B0609020204030204" pitchFamily="49" charset="0"/>
              </a:rPr>
              <a:t>Path=Persona, Source</a:t>
            </a:r>
            <a:r>
              <a:rPr lang="en-US" sz="1400" b="1" dirty="0">
                <a:solidFill>
                  <a:srgbClr val="B8860B"/>
                </a:solidFill>
                <a:highlight>
                  <a:srgbClr val="FFFFFF"/>
                </a:highlight>
                <a:latin typeface="Consolas" panose="020B0609020204030204" pitchFamily="49" charset="0"/>
              </a:rPr>
              <a:t>={</a:t>
            </a:r>
            <a:r>
              <a:rPr lang="en-US" sz="1400" b="1" dirty="0" err="1">
                <a:solidFill>
                  <a:srgbClr val="B8860B"/>
                </a:solidFill>
                <a:highlight>
                  <a:srgbClr val="FFFFFF"/>
                </a:highlight>
                <a:latin typeface="Consolas" panose="020B0609020204030204" pitchFamily="49" charset="0"/>
              </a:rPr>
              <a:t>StaticResource</a:t>
            </a:r>
            <a:r>
              <a:rPr lang="en-US" sz="1400" b="1" dirty="0">
                <a:solidFill>
                  <a:srgbClr val="B8860B"/>
                </a:solidFill>
                <a:highlight>
                  <a:srgbClr val="FFFFFF"/>
                </a:highlight>
                <a:latin typeface="Consolas" panose="020B0609020204030204" pitchFamily="49" charset="0"/>
              </a:rPr>
              <a:t> </a:t>
            </a:r>
            <a:r>
              <a:rPr lang="en-US" sz="1400" b="1" dirty="0" err="1">
                <a:solidFill>
                  <a:srgbClr val="B8860B"/>
                </a:solidFill>
                <a:highlight>
                  <a:srgbClr val="FFFFFF"/>
                </a:highlight>
                <a:latin typeface="Consolas" panose="020B0609020204030204" pitchFamily="49" charset="0"/>
              </a:rPr>
              <a:t>SampleDataSource</a:t>
            </a:r>
            <a:r>
              <a:rPr lang="en-US" sz="1400" b="1" dirty="0" smtClean="0">
                <a:solidFill>
                  <a:srgbClr val="B8860B"/>
                </a:solidFill>
                <a:highlight>
                  <a:srgbClr val="FFFFFF"/>
                </a:highlight>
                <a:latin typeface="Consolas" panose="020B0609020204030204" pitchFamily="49" charset="0"/>
              </a:rPr>
              <a:t>}}</a:t>
            </a:r>
            <a:r>
              <a:rPr lang="en-US" sz="1400" b="1" dirty="0" smtClean="0">
                <a:solidFill>
                  <a:srgbClr val="000000"/>
                </a:solidFill>
                <a:highlight>
                  <a:srgbClr val="FFFFFF"/>
                </a:highlight>
                <a:latin typeface="Consolas" panose="020B0609020204030204" pitchFamily="49" charset="0"/>
              </a:rPr>
              <a:t>"</a:t>
            </a:r>
            <a:r>
              <a:rPr lang="en-US" sz="1400" b="1" dirty="0" smtClean="0">
                <a:solidFill>
                  <a:srgbClr val="0000FF"/>
                </a:solidFill>
                <a:highlight>
                  <a:srgbClr val="FFFFFF"/>
                </a:highlight>
                <a:latin typeface="Consolas" panose="020B0609020204030204" pitchFamily="49" charset="0"/>
              </a:rPr>
              <a:t>&gt;</a:t>
            </a:r>
          </a:p>
          <a:p>
            <a:endParaRPr lang="en-US" sz="1400" dirty="0" smtClean="0">
              <a:solidFill>
                <a:srgbClr val="0000FF"/>
              </a:solidFill>
              <a:highlight>
                <a:srgbClr val="FFFFFF"/>
              </a:highlight>
              <a:latin typeface="Consolas" panose="020B0609020204030204" pitchFamily="49" charset="0"/>
            </a:endParaRPr>
          </a:p>
          <a:p>
            <a:pPr marL="403225"/>
            <a:r>
              <a:rPr lang="en-US" sz="1400" dirty="0" smtClean="0">
                <a:solidFill>
                  <a:srgbClr val="0000FF"/>
                </a:solidFill>
                <a:highlight>
                  <a:srgbClr val="FFFFFF"/>
                </a:highlight>
                <a:latin typeface="Consolas" panose="020B0609020204030204" pitchFamily="49" charset="0"/>
              </a:rPr>
              <a:t>&lt;</a:t>
            </a:r>
            <a:r>
              <a:rPr lang="en-US" sz="1400" dirty="0" smtClean="0">
                <a:solidFill>
                  <a:srgbClr val="8B0000"/>
                </a:solidFill>
                <a:highlight>
                  <a:srgbClr val="FFFFFF"/>
                </a:highlight>
                <a:latin typeface="Consolas" panose="020B0609020204030204" pitchFamily="49" charset="0"/>
              </a:rPr>
              <a:t>Grid </a:t>
            </a:r>
            <a:r>
              <a:rPr lang="en-US" sz="1400" dirty="0" smtClean="0">
                <a:solidFill>
                  <a:srgbClr val="FF0000"/>
                </a:solidFill>
                <a:highlight>
                  <a:srgbClr val="FFFFFF"/>
                </a:highlight>
                <a:latin typeface="Consolas" panose="020B0609020204030204" pitchFamily="49" charset="0"/>
              </a:rPr>
              <a:t>x:Name</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ContentPanel</a:t>
            </a:r>
            <a:r>
              <a:rPr lang="en-US" sz="1400" dirty="0" smtClean="0">
                <a:solidFill>
                  <a:srgbClr val="000000"/>
                </a:solidFill>
                <a:highlight>
                  <a:srgbClr val="FFFFFF"/>
                </a:highlight>
                <a:latin typeface="Consolas" panose="020B0609020204030204" pitchFamily="49" charset="0"/>
              </a:rPr>
              <a:t>"</a:t>
            </a:r>
            <a:r>
              <a:rPr lang="en-US" sz="1400" dirty="0" smtClean="0">
                <a:solidFill>
                  <a:srgbClr val="0000FF"/>
                </a:solidFill>
                <a:highlight>
                  <a:srgbClr val="FFFFFF"/>
                </a:highlight>
                <a:latin typeface="Consolas" panose="020B0609020204030204" pitchFamily="49" charset="0"/>
              </a:rPr>
              <a:t>&gt;</a:t>
            </a:r>
          </a:p>
          <a:p>
            <a:pPr marL="403225"/>
            <a:r>
              <a:rPr lang="es-CO" sz="1400" dirty="0">
                <a:solidFill>
                  <a:schemeClr val="accent2">
                    <a:lumMod val="75000"/>
                  </a:schemeClr>
                </a:solidFill>
                <a:highlight>
                  <a:srgbClr val="FFFFFF"/>
                </a:highlight>
                <a:latin typeface="Consolas" panose="020B0609020204030204" pitchFamily="49" charset="0"/>
              </a:rPr>
              <a:t>	</a:t>
            </a:r>
            <a:r>
              <a:rPr lang="es-CO" sz="1400" dirty="0" smtClean="0">
                <a:solidFill>
                  <a:schemeClr val="accent2">
                    <a:lumMod val="75000"/>
                  </a:schemeClr>
                </a:solidFill>
                <a:highlight>
                  <a:srgbClr val="FFFFFF"/>
                </a:highlight>
                <a:latin typeface="Consolas" panose="020B0609020204030204" pitchFamily="49" charset="0"/>
              </a:rPr>
              <a:t>&lt;!– Aquí van los demás elementos de nuestra vista --&gt;</a:t>
            </a:r>
            <a:endParaRPr lang="en-US" sz="1400" dirty="0">
              <a:solidFill>
                <a:schemeClr val="accent2">
                  <a:lumMod val="75000"/>
                </a:schemeClr>
              </a:solidFill>
              <a:highlight>
                <a:srgbClr val="FFFFFF"/>
              </a:highlight>
              <a:latin typeface="Consolas" panose="020B0609020204030204" pitchFamily="49" charset="0"/>
            </a:endParaRPr>
          </a:p>
          <a:p>
            <a:pPr marL="403225"/>
            <a:r>
              <a:rPr lang="en-US" sz="1400" dirty="0" smtClean="0">
                <a:solidFill>
                  <a:srgbClr val="0000FF"/>
                </a:solidFill>
                <a:highlight>
                  <a:srgbClr val="FFFFFF"/>
                </a:highlight>
                <a:latin typeface="Consolas" panose="020B0609020204030204" pitchFamily="49" charset="0"/>
              </a:rPr>
              <a:t>&lt;/</a:t>
            </a:r>
            <a:r>
              <a:rPr lang="en-US" sz="1400" dirty="0" smtClean="0">
                <a:solidFill>
                  <a:srgbClr val="8B0000"/>
                </a:solidFill>
                <a:highlight>
                  <a:srgbClr val="FFFFFF"/>
                </a:highlight>
                <a:latin typeface="Consolas" panose="020B0609020204030204" pitchFamily="49" charset="0"/>
              </a:rPr>
              <a:t>Grid</a:t>
            </a:r>
            <a:r>
              <a:rPr lang="en-US" sz="1400" dirty="0" smtClean="0">
                <a:solidFill>
                  <a:srgbClr val="0000FF"/>
                </a:solidFill>
                <a:highlight>
                  <a:srgbClr val="FFFFFF"/>
                </a:highlight>
                <a:latin typeface="Consolas" panose="020B0609020204030204" pitchFamily="49" charset="0"/>
              </a:rPr>
              <a:t>&gt;</a:t>
            </a:r>
            <a:endParaRPr lang="en-US" sz="1400" dirty="0"/>
          </a:p>
          <a:p>
            <a:endParaRPr lang="en-US" sz="1400" dirty="0" smtClean="0">
              <a:solidFill>
                <a:srgbClr val="0000FF"/>
              </a:solidFill>
              <a:highlight>
                <a:srgbClr val="FFFFFF"/>
              </a:highlight>
              <a:latin typeface="Consolas" panose="020B0609020204030204" pitchFamily="49" charset="0"/>
            </a:endParaRPr>
          </a:p>
          <a:p>
            <a:r>
              <a:rPr lang="en-US" sz="1400" b="1" dirty="0" smtClean="0">
                <a:solidFill>
                  <a:srgbClr val="0000FF"/>
                </a:solidFill>
                <a:highlight>
                  <a:srgbClr val="FFFFFF"/>
                </a:highlight>
                <a:latin typeface="Consolas" panose="020B0609020204030204" pitchFamily="49" charset="0"/>
              </a:rPr>
              <a:t>&lt;/</a:t>
            </a:r>
            <a:r>
              <a:rPr lang="en-US" sz="1400" b="1" dirty="0" smtClean="0">
                <a:solidFill>
                  <a:srgbClr val="8B0000"/>
                </a:solidFill>
                <a:highlight>
                  <a:srgbClr val="FFFFFF"/>
                </a:highlight>
                <a:latin typeface="Consolas" panose="020B0609020204030204" pitchFamily="49" charset="0"/>
              </a:rPr>
              <a:t>Grid</a:t>
            </a:r>
            <a:r>
              <a:rPr lang="en-US" sz="1400" b="1" dirty="0">
                <a:solidFill>
                  <a:srgbClr val="0000FF"/>
                </a:solidFill>
                <a:highlight>
                  <a:srgbClr val="FFFFFF"/>
                </a:highlight>
                <a:latin typeface="Consolas" panose="020B0609020204030204" pitchFamily="49" charset="0"/>
              </a:rPr>
              <a:t>&gt;</a:t>
            </a:r>
          </a:p>
          <a:p>
            <a:endParaRPr lang="en-US" sz="1400" dirty="0"/>
          </a:p>
        </p:txBody>
      </p:sp>
      <p:sp>
        <p:nvSpPr>
          <p:cNvPr id="14" name="Text Placeholder 14"/>
          <p:cNvSpPr>
            <a:spLocks noGrp="1"/>
          </p:cNvSpPr>
          <p:nvPr>
            <p:ph type="body" sz="quarter" idx="4294967295"/>
          </p:nvPr>
        </p:nvSpPr>
        <p:spPr>
          <a:xfrm>
            <a:off x="389436" y="911677"/>
            <a:ext cx="8068763" cy="536121"/>
          </a:xfrm>
          <a:prstGeom prst="rect">
            <a:avLst/>
          </a:prstGeom>
        </p:spPr>
        <p:txBody>
          <a:bodyPr/>
          <a:lstStyle/>
          <a:p>
            <a:pPr marL="0" indent="0">
              <a:buNone/>
            </a:pPr>
            <a:r>
              <a:rPr lang="es-CO" sz="1600" dirty="0" smtClean="0"/>
              <a:t>Si vemos el contenedor de nuestro </a:t>
            </a:r>
            <a:r>
              <a:rPr lang="es-CO" sz="1600" b="1" dirty="0" err="1" smtClean="0"/>
              <a:t>StackPanel</a:t>
            </a:r>
            <a:r>
              <a:rPr lang="es-CO" sz="1600" dirty="0" smtClean="0"/>
              <a:t> vemos que tiene asignados dos contextos, uno en tiempo de diseño y otro en tiempo de ejecución.</a:t>
            </a:r>
          </a:p>
          <a:p>
            <a:pPr marL="0" indent="0">
              <a:buNone/>
            </a:pPr>
            <a:r>
              <a:rPr lang="es-CO" sz="1600" b="1" dirty="0" smtClean="0"/>
              <a:t>El contexto del contenedor interno, espera que el contexto de datos del contenedor más externo tenga alguna propiedad con el nombre Persona.</a:t>
            </a:r>
            <a:endParaRPr lang="es-CO" sz="1600" b="1" dirty="0"/>
          </a:p>
        </p:txBody>
      </p:sp>
    </p:spTree>
    <p:extLst>
      <p:ext uri="{BB962C8B-B14F-4D97-AF65-F5344CB8AC3E}">
        <p14:creationId xmlns:p14="http://schemas.microsoft.com/office/powerpoint/2010/main" val="126395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Práctica</a:t>
            </a:r>
            <a:endParaRPr lang="en-US" dirty="0"/>
          </a:p>
        </p:txBody>
      </p:sp>
      <p:pic>
        <p:nvPicPr>
          <p:cNvPr id="4098" name="Picture 2" descr="Stick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495" y="1176253"/>
            <a:ext cx="4911613" cy="3686626"/>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rect45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1817" y="1163656"/>
            <a:ext cx="2224216" cy="369922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4"/>
          <p:cNvSpPr>
            <a:spLocks noChangeArrowheads="1"/>
          </p:cNvSpPr>
          <p:nvPr/>
        </p:nvSpPr>
        <p:spPr bwMode="auto">
          <a:xfrm>
            <a:off x="0" y="34671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s-CO" sz="1800" b="0" i="0" u="none" strike="noStrike" cap="none" normalizeH="0" baseline="0" smtClean="0">
              <a:ln>
                <a:noFill/>
              </a:ln>
              <a:solidFill>
                <a:schemeClr val="tx1"/>
              </a:solidFill>
              <a:effectLst/>
              <a:latin typeface="Arial" panose="020B0604020202020204" pitchFamily="34" charset="0"/>
            </a:endParaRPr>
          </a:p>
        </p:txBody>
      </p:sp>
      <p:sp>
        <p:nvSpPr>
          <p:cNvPr id="7" name="Rectangle 5"/>
          <p:cNvSpPr>
            <a:spLocks noChangeArrowheads="1"/>
          </p:cNvSpPr>
          <p:nvPr/>
        </p:nvSpPr>
        <p:spPr bwMode="auto">
          <a:xfrm>
            <a:off x="0" y="6477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675574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Modelos</a:t>
            </a:r>
            <a:endParaRPr lang="en-US" dirty="0"/>
          </a:p>
        </p:txBody>
      </p:sp>
      <p:sp>
        <p:nvSpPr>
          <p:cNvPr id="5" name="Text Placeholder 14"/>
          <p:cNvSpPr>
            <a:spLocks noGrp="1"/>
          </p:cNvSpPr>
          <p:nvPr>
            <p:ph type="body" sz="quarter" idx="4294967295"/>
          </p:nvPr>
        </p:nvSpPr>
        <p:spPr>
          <a:xfrm>
            <a:off x="389436" y="990599"/>
            <a:ext cx="2798263" cy="536121"/>
          </a:xfrm>
          <a:prstGeom prst="rect">
            <a:avLst/>
          </a:prstGeom>
        </p:spPr>
        <p:txBody>
          <a:bodyPr/>
          <a:lstStyle/>
          <a:p>
            <a:pPr marL="0" indent="0">
              <a:buNone/>
            </a:pPr>
            <a:r>
              <a:rPr lang="es-CO" sz="2000" dirty="0" smtClean="0"/>
              <a:t>Los </a:t>
            </a:r>
            <a:r>
              <a:rPr lang="es-CO" sz="2000" b="1" dirty="0" smtClean="0"/>
              <a:t>Modelos </a:t>
            </a:r>
            <a:r>
              <a:rPr lang="es-CO" sz="2000" dirty="0" smtClean="0"/>
              <a:t>por otra parte representan las entidades de negocio y/o las fuentes de datos que consumimos.</a:t>
            </a:r>
          </a:p>
          <a:p>
            <a:pPr marL="0" indent="0">
              <a:buNone/>
            </a:pPr>
            <a:endParaRPr lang="es-CO" sz="2000" b="1" dirty="0"/>
          </a:p>
          <a:p>
            <a:pPr marL="0" indent="0">
              <a:buNone/>
            </a:pPr>
            <a:r>
              <a:rPr lang="es-CO" sz="1600" b="1" dirty="0" smtClean="0"/>
              <a:t>Estas pueden o no coincidir con las vistas modelo, y pueden ser usadas como Vistas Modelo, sin embargo </a:t>
            </a:r>
            <a:r>
              <a:rPr lang="es-CO" sz="1600" b="1" dirty="0" smtClean="0">
                <a:solidFill>
                  <a:schemeClr val="accent2">
                    <a:lumMod val="75000"/>
                    <a:alpha val="99000"/>
                  </a:schemeClr>
                </a:solidFill>
              </a:rPr>
              <a:t>no es mi recomendación.</a:t>
            </a:r>
          </a:p>
          <a:p>
            <a:pPr marL="0" indent="0">
              <a:buNone/>
            </a:pPr>
            <a:endParaRPr lang="es-CO" sz="1600" b="1" dirty="0"/>
          </a:p>
          <a:p>
            <a:pPr marL="0" indent="0">
              <a:buNone/>
            </a:pPr>
            <a:endParaRPr lang="en-US" sz="1600" b="1" dirty="0"/>
          </a:p>
        </p:txBody>
      </p:sp>
      <p:pic>
        <p:nvPicPr>
          <p:cNvPr id="3" name="Picture 2"/>
          <p:cNvPicPr>
            <a:picLocks noChangeAspect="1"/>
          </p:cNvPicPr>
          <p:nvPr/>
        </p:nvPicPr>
        <p:blipFill>
          <a:blip r:embed="rId2"/>
          <a:stretch>
            <a:fillRect/>
          </a:stretch>
        </p:blipFill>
        <p:spPr>
          <a:xfrm>
            <a:off x="3187699" y="339892"/>
            <a:ext cx="5625925" cy="3868536"/>
          </a:xfrm>
          <a:prstGeom prst="rect">
            <a:avLst/>
          </a:prstGeom>
        </p:spPr>
      </p:pic>
      <p:pic>
        <p:nvPicPr>
          <p:cNvPr id="4" name="Picture 3"/>
          <p:cNvPicPr>
            <a:picLocks noChangeAspect="1"/>
          </p:cNvPicPr>
          <p:nvPr/>
        </p:nvPicPr>
        <p:blipFill rotWithShape="1">
          <a:blip r:embed="rId3"/>
          <a:srcRect l="12116" t="18404" r="10894" b="10870"/>
          <a:stretch/>
        </p:blipFill>
        <p:spPr>
          <a:xfrm>
            <a:off x="6325050" y="3062086"/>
            <a:ext cx="2187255" cy="1955800"/>
          </a:xfrm>
          <a:prstGeom prst="rect">
            <a:avLst/>
          </a:prstGeom>
        </p:spPr>
      </p:pic>
    </p:spTree>
    <p:extLst>
      <p:ext uri="{BB962C8B-B14F-4D97-AF65-F5344CB8AC3E}">
        <p14:creationId xmlns:p14="http://schemas.microsoft.com/office/powerpoint/2010/main" val="3627591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Vistas Modelos</a:t>
            </a:r>
            <a:endParaRPr lang="en-US" dirty="0"/>
          </a:p>
        </p:txBody>
      </p:sp>
      <p:sp>
        <p:nvSpPr>
          <p:cNvPr id="5" name="Text Placeholder 14"/>
          <p:cNvSpPr>
            <a:spLocks noGrp="1"/>
          </p:cNvSpPr>
          <p:nvPr>
            <p:ph type="body" sz="quarter" idx="4294967295"/>
          </p:nvPr>
        </p:nvSpPr>
        <p:spPr>
          <a:xfrm>
            <a:off x="389437" y="990599"/>
            <a:ext cx="2364650" cy="536121"/>
          </a:xfrm>
          <a:prstGeom prst="rect">
            <a:avLst/>
          </a:prstGeom>
        </p:spPr>
        <p:txBody>
          <a:bodyPr/>
          <a:lstStyle/>
          <a:p>
            <a:pPr marL="0" indent="0">
              <a:buNone/>
            </a:pPr>
            <a:r>
              <a:rPr lang="es-CO" sz="2000" dirty="0" smtClean="0"/>
              <a:t>Las </a:t>
            </a:r>
            <a:r>
              <a:rPr lang="es-CO" sz="2000" b="1" dirty="0" smtClean="0"/>
              <a:t>Vistas Modelos </a:t>
            </a:r>
            <a:r>
              <a:rPr lang="es-CO" sz="2000" dirty="0" smtClean="0"/>
              <a:t>son las clases que al instanciarse van a servir como </a:t>
            </a:r>
            <a:r>
              <a:rPr lang="es-CO" sz="2000" b="1" dirty="0" smtClean="0"/>
              <a:t>contextos de datos </a:t>
            </a:r>
            <a:r>
              <a:rPr lang="es-CO" sz="2000" dirty="0" smtClean="0"/>
              <a:t>a nuestras </a:t>
            </a:r>
            <a:r>
              <a:rPr lang="es-CO" sz="2000" b="1" dirty="0" smtClean="0"/>
              <a:t>vistas</a:t>
            </a:r>
            <a:r>
              <a:rPr lang="es-CO" sz="2000" dirty="0" smtClean="0"/>
              <a:t>.</a:t>
            </a:r>
          </a:p>
          <a:p>
            <a:pPr marL="0" indent="0">
              <a:buNone/>
            </a:pPr>
            <a:endParaRPr lang="es-CO" sz="2000" b="1" dirty="0"/>
          </a:p>
          <a:p>
            <a:pPr marL="0" indent="0">
              <a:buNone/>
            </a:pPr>
            <a:r>
              <a:rPr lang="es-CO" sz="2000" b="1" dirty="0" smtClean="0"/>
              <a:t>Aprender a definir las Vistas Modelo, es más importante de lo que parece.</a:t>
            </a:r>
            <a:endParaRPr lang="en-US" sz="2000" b="1" dirty="0"/>
          </a:p>
        </p:txBody>
      </p:sp>
      <p:pic>
        <p:nvPicPr>
          <p:cNvPr id="4" name="Picture 3"/>
          <p:cNvPicPr>
            <a:picLocks noChangeAspect="1"/>
          </p:cNvPicPr>
          <p:nvPr/>
        </p:nvPicPr>
        <p:blipFill>
          <a:blip r:embed="rId2"/>
          <a:stretch>
            <a:fillRect/>
          </a:stretch>
        </p:blipFill>
        <p:spPr>
          <a:xfrm>
            <a:off x="2959100" y="990599"/>
            <a:ext cx="5887405" cy="3289301"/>
          </a:xfrm>
          <a:prstGeom prst="rect">
            <a:avLst/>
          </a:prstGeom>
        </p:spPr>
      </p:pic>
    </p:spTree>
    <p:extLst>
      <p:ext uri="{BB962C8B-B14F-4D97-AF65-F5344CB8AC3E}">
        <p14:creationId xmlns:p14="http://schemas.microsoft.com/office/powerpoint/2010/main" val="4041207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1719981"/>
            <a:ext cx="8363938" cy="1703543"/>
          </a:xfrm>
        </p:spPr>
        <p:txBody>
          <a:bodyPr/>
          <a:lstStyle/>
          <a:p>
            <a:pPr algn="ctr"/>
            <a:r>
              <a:rPr lang="es-CO" dirty="0" smtClean="0">
                <a:solidFill>
                  <a:schemeClr val="tx1">
                    <a:alpha val="99000"/>
                  </a:schemeClr>
                </a:solidFill>
              </a:rPr>
              <a:t>Antes de implementar algunas recomendaciones a través de un ejercicio</a:t>
            </a:r>
            <a:endParaRPr lang="en-US" dirty="0">
              <a:solidFill>
                <a:schemeClr val="tx1">
                  <a:alpha val="99000"/>
                </a:schemeClr>
              </a:solidFill>
            </a:endParaRPr>
          </a:p>
        </p:txBody>
      </p:sp>
    </p:spTree>
    <p:extLst>
      <p:ext uri="{BB962C8B-B14F-4D97-AF65-F5344CB8AC3E}">
        <p14:creationId xmlns:p14="http://schemas.microsoft.com/office/powerpoint/2010/main" val="1843747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Ejemplo: </a:t>
            </a:r>
            <a:r>
              <a:rPr lang="es-CO" dirty="0" err="1" smtClean="0"/>
              <a:t>Pomodori</a:t>
            </a:r>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509179" y="1041259"/>
            <a:ext cx="7665993" cy="3487197"/>
          </a:xfrm>
          <a:prstGeom prst="rect">
            <a:avLst/>
          </a:prstGeom>
        </p:spPr>
      </p:pic>
      <p:sp>
        <p:nvSpPr>
          <p:cNvPr id="6" name="Rectangle 5"/>
          <p:cNvSpPr/>
          <p:nvPr/>
        </p:nvSpPr>
        <p:spPr>
          <a:xfrm>
            <a:off x="301747" y="4613341"/>
            <a:ext cx="8709378" cy="307777"/>
          </a:xfrm>
          <a:prstGeom prst="rect">
            <a:avLst/>
          </a:prstGeom>
        </p:spPr>
        <p:txBody>
          <a:bodyPr wrap="square">
            <a:spAutoFit/>
          </a:bodyPr>
          <a:lstStyle/>
          <a:p>
            <a:r>
              <a:rPr lang="en-US" sz="1400" dirty="0" err="1" smtClean="0">
                <a:solidFill>
                  <a:schemeClr val="bg1"/>
                </a:solidFill>
              </a:rPr>
              <a:t>Fuente</a:t>
            </a:r>
            <a:r>
              <a:rPr lang="en-US" sz="1400" dirty="0" smtClean="0">
                <a:solidFill>
                  <a:schemeClr val="bg1"/>
                </a:solidFill>
              </a:rPr>
              <a:t>: </a:t>
            </a:r>
            <a:r>
              <a:rPr lang="en-US" sz="1400" dirty="0" smtClean="0">
                <a:hlinkClick r:id="rId3"/>
              </a:rPr>
              <a:t>http</a:t>
            </a:r>
            <a:r>
              <a:rPr lang="en-US" sz="1400" dirty="0">
                <a:hlinkClick r:id="rId3"/>
              </a:rPr>
              <a:t>://www.slideshare.net/soreygarcia/planificando-las-bases-de-una-aplicacin-windows-phone</a:t>
            </a:r>
            <a:endParaRPr lang="en-US" sz="1400" dirty="0"/>
          </a:p>
        </p:txBody>
      </p:sp>
    </p:spTree>
    <p:extLst>
      <p:ext uri="{BB962C8B-B14F-4D97-AF65-F5344CB8AC3E}">
        <p14:creationId xmlns:p14="http://schemas.microsoft.com/office/powerpoint/2010/main" val="3082898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Ejemplo: </a:t>
            </a:r>
            <a:r>
              <a:rPr lang="es-CO" dirty="0" err="1" smtClean="0"/>
              <a:t>Pomodori</a:t>
            </a:r>
            <a:endParaRPr lang="en-US" dirty="0"/>
          </a:p>
        </p:txBody>
      </p:sp>
      <p:sp>
        <p:nvSpPr>
          <p:cNvPr id="4" name="Rectangle 2"/>
          <p:cNvSpPr>
            <a:spLocks noChangeArrowheads="1"/>
          </p:cNvSpPr>
          <p:nvPr/>
        </p:nvSpPr>
        <p:spPr bwMode="auto">
          <a:xfrm flipV="1">
            <a:off x="5439124" y="171450"/>
            <a:ext cx="667385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7" name="Content Placeholder 2"/>
          <p:cNvSpPr txBox="1">
            <a:spLocks/>
          </p:cNvSpPr>
          <p:nvPr/>
        </p:nvSpPr>
        <p:spPr>
          <a:xfrm>
            <a:off x="389436" y="1164347"/>
            <a:ext cx="2474080" cy="1095023"/>
          </a:xfrm>
          <a:prstGeom prst="rect">
            <a:avLst/>
          </a:prstGeom>
        </p:spPr>
        <p:txBody>
          <a:bodyPr vert="horz" lIns="0" tIns="0" rIns="0" bIns="0" rtlCol="0">
            <a:noAutofit/>
          </a:bodyPr>
          <a:lstStyle>
            <a:lvl1pPr marL="254828" marR="0" indent="-254828" algn="l" defTabSz="685864"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bg1">
                    <a:lumMod val="75000"/>
                    <a:lumOff val="25000"/>
                    <a:alpha val="99000"/>
                  </a:schemeClr>
                </a:solidFill>
                <a:latin typeface="+mn-lt"/>
                <a:ea typeface="+mn-ea"/>
                <a:cs typeface="+mn-cs"/>
              </a:defRPr>
            </a:lvl1pPr>
            <a:lvl2pPr marL="429873" marR="0" indent="-175046" algn="l" defTabSz="685864"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bg1">
                    <a:lumMod val="75000"/>
                    <a:lumOff val="25000"/>
                    <a:alpha val="99000"/>
                  </a:schemeClr>
                </a:solidFill>
                <a:latin typeface="+mn-lt"/>
                <a:ea typeface="+mn-ea"/>
                <a:cs typeface="+mn-cs"/>
              </a:defRPr>
            </a:lvl2pPr>
            <a:lvl3pPr marL="598965" marR="0" indent="-169091" algn="l" defTabSz="685864" rtl="0" eaLnBrk="1" fontAlgn="auto" latinLnBrk="0" hangingPunct="1">
              <a:lnSpc>
                <a:spcPct val="90000"/>
              </a:lnSpc>
              <a:spcBef>
                <a:spcPct val="20000"/>
              </a:spcBef>
              <a:spcAft>
                <a:spcPts val="0"/>
              </a:spcAft>
              <a:buClrTx/>
              <a:buSzPct val="90000"/>
              <a:buFont typeface="Wingdings" pitchFamily="2" charset="2"/>
              <a:buChar char=""/>
              <a:tabLst>
                <a:tab pos="598965" algn="l"/>
              </a:tabLst>
              <a:defRPr sz="1800" kern="1200" spc="0" baseline="0">
                <a:solidFill>
                  <a:schemeClr val="bg1">
                    <a:lumMod val="75000"/>
                    <a:lumOff val="25000"/>
                    <a:alpha val="99000"/>
                  </a:schemeClr>
                </a:solidFill>
                <a:latin typeface="+mn-lt"/>
                <a:ea typeface="+mn-ea"/>
                <a:cs typeface="+mn-cs"/>
              </a:defRPr>
            </a:lvl3pPr>
            <a:lvl4pPr marL="772819" marR="0" indent="-173854" algn="l" defTabSz="685864"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bg1">
                    <a:lumMod val="75000"/>
                    <a:lumOff val="25000"/>
                    <a:alpha val="99000"/>
                  </a:schemeClr>
                </a:solidFill>
                <a:latin typeface="+mn-lt"/>
                <a:ea typeface="+mn-ea"/>
                <a:cs typeface="+mn-cs"/>
              </a:defRPr>
            </a:lvl4pPr>
            <a:lvl5pPr marL="941910" marR="0" indent="-169091" algn="l" defTabSz="685864" rtl="0" eaLnBrk="1" fontAlgn="auto" latinLnBrk="0" hangingPunct="1">
              <a:lnSpc>
                <a:spcPct val="90000"/>
              </a:lnSpc>
              <a:spcBef>
                <a:spcPct val="20000"/>
              </a:spcBef>
              <a:spcAft>
                <a:spcPts val="0"/>
              </a:spcAft>
              <a:buClrTx/>
              <a:buSzPct val="90000"/>
              <a:buFont typeface="Wingdings" pitchFamily="2" charset="2"/>
              <a:buChar char=""/>
              <a:tabLst>
                <a:tab pos="941910" algn="l"/>
              </a:tabLst>
              <a:defRPr sz="1500" kern="1200" spc="0" baseline="0">
                <a:solidFill>
                  <a:schemeClr val="bg1">
                    <a:lumMod val="75000"/>
                    <a:lumOff val="25000"/>
                    <a:alpha val="99000"/>
                  </a:schemeClr>
                </a:solidFill>
                <a:latin typeface="+mn-lt"/>
                <a:ea typeface="+mn-ea"/>
                <a:cs typeface="+mn-cs"/>
              </a:defRPr>
            </a:lvl5pPr>
            <a:lvl6pPr marL="1886126"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058"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990"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922"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00000"/>
              </a:lnSpc>
              <a:buNone/>
            </a:pPr>
            <a:r>
              <a:rPr lang="es-ES" sz="1800" dirty="0">
                <a:latin typeface="Consolas" panose="020B0609020204030204" pitchFamily="49" charset="0"/>
                <a:cs typeface="Consolas" panose="020B0609020204030204" pitchFamily="49" charset="0"/>
              </a:rPr>
              <a:t>La </a:t>
            </a:r>
            <a:r>
              <a:rPr lang="es-ES" sz="1800" dirty="0" smtClean="0">
                <a:latin typeface="Consolas" panose="020B0609020204030204" pitchFamily="49" charset="0"/>
                <a:cs typeface="Consolas" panose="020B0609020204030204" pitchFamily="49" charset="0"/>
              </a:rPr>
              <a:t>práctica </a:t>
            </a:r>
            <a:r>
              <a:rPr lang="es-ES" sz="1800" dirty="0">
                <a:latin typeface="Consolas" panose="020B0609020204030204" pitchFamily="49" charset="0"/>
                <a:cs typeface="Consolas" panose="020B0609020204030204" pitchFamily="49" charset="0"/>
              </a:rPr>
              <a:t>más común consiste en definir una clase principal la cual es la contenedora </a:t>
            </a:r>
            <a:r>
              <a:rPr lang="es-ES" sz="1800" b="1" dirty="0">
                <a:latin typeface="Consolas" panose="020B0609020204030204" pitchFamily="49" charset="0"/>
                <a:cs typeface="Consolas" panose="020B0609020204030204" pitchFamily="49" charset="0"/>
              </a:rPr>
              <a:t>de todas las instancias de las demás </a:t>
            </a:r>
            <a:r>
              <a:rPr lang="es-ES" sz="1800" b="1" dirty="0" smtClean="0">
                <a:latin typeface="Consolas" panose="020B0609020204030204" pitchFamily="49" charset="0"/>
                <a:cs typeface="Consolas" panose="020B0609020204030204" pitchFamily="49" charset="0"/>
              </a:rPr>
              <a:t>Vistas Modelo de nuestra aplicación.</a:t>
            </a:r>
          </a:p>
          <a:p>
            <a:pPr marL="0" indent="0" algn="ctr">
              <a:lnSpc>
                <a:spcPct val="100000"/>
              </a:lnSpc>
              <a:buNone/>
            </a:pPr>
            <a:endParaRPr lang="es-ES" sz="1800" b="1" dirty="0">
              <a:latin typeface="Consolas" panose="020B0609020204030204" pitchFamily="49" charset="0"/>
              <a:cs typeface="Consolas" panose="020B0609020204030204" pitchFamily="49" charset="0"/>
            </a:endParaRPr>
          </a:p>
          <a:p>
            <a:pPr marL="0" indent="0" algn="ctr">
              <a:lnSpc>
                <a:spcPct val="100000"/>
              </a:lnSpc>
              <a:buNone/>
            </a:pPr>
            <a:r>
              <a:rPr lang="es-ES" sz="1800" b="1" dirty="0" smtClean="0">
                <a:latin typeface="Consolas" panose="020B0609020204030204" pitchFamily="49" charset="0"/>
                <a:cs typeface="Consolas" panose="020B0609020204030204" pitchFamily="49" charset="0"/>
              </a:rPr>
              <a:t>Sin embargo el diseño es libre.</a:t>
            </a:r>
            <a:endParaRPr lang="en-GB" sz="1800" b="1" dirty="0">
              <a:latin typeface="Consolas" panose="020B0609020204030204" pitchFamily="49" charset="0"/>
              <a:cs typeface="Consolas" panose="020B0609020204030204" pitchFamily="49" charset="0"/>
            </a:endParaRPr>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3114220" y="1124092"/>
            <a:ext cx="5661831" cy="3611185"/>
          </a:xfrm>
          <a:prstGeom prst="rect">
            <a:avLst/>
          </a:prstGeom>
          <a:noFill/>
          <a:ln>
            <a:noFill/>
          </a:ln>
        </p:spPr>
      </p:pic>
    </p:spTree>
    <p:extLst>
      <p:ext uri="{BB962C8B-B14F-4D97-AF65-F5344CB8AC3E}">
        <p14:creationId xmlns:p14="http://schemas.microsoft.com/office/powerpoint/2010/main" val="379387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Ejemplo: </a:t>
            </a:r>
            <a:r>
              <a:rPr lang="es-CO" dirty="0" err="1" smtClean="0"/>
              <a:t>Pomodori</a:t>
            </a:r>
            <a:endParaRPr lang="en-US" dirty="0"/>
          </a:p>
        </p:txBody>
      </p:sp>
      <p:sp>
        <p:nvSpPr>
          <p:cNvPr id="4" name="Rectangle 2"/>
          <p:cNvSpPr>
            <a:spLocks noChangeArrowheads="1"/>
          </p:cNvSpPr>
          <p:nvPr/>
        </p:nvSpPr>
        <p:spPr bwMode="auto">
          <a:xfrm flipV="1">
            <a:off x="5439124" y="171450"/>
            <a:ext cx="667385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3134794254"/>
              </p:ext>
            </p:extLst>
          </p:nvPr>
        </p:nvGraphicFramePr>
        <p:xfrm>
          <a:off x="3733153" y="994970"/>
          <a:ext cx="5020221" cy="4061302"/>
        </p:xfrm>
        <a:graphic>
          <a:graphicData uri="http://schemas.openxmlformats.org/presentationml/2006/ole">
            <mc:AlternateContent xmlns:mc="http://schemas.openxmlformats.org/markup-compatibility/2006">
              <mc:Choice xmlns:v="urn:schemas-microsoft-com:vml" Requires="v">
                <p:oleObj spid="_x0000_s2053" r:id="rId3" imgW="8077136" imgH="6543728" progId="Visio.Drawing.15">
                  <p:embed/>
                </p:oleObj>
              </mc:Choice>
              <mc:Fallback>
                <p:oleObj r:id="rId3" imgW="8077136" imgH="6543728" progId="Visio.Drawing.1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153" y="994970"/>
                        <a:ext cx="5020221" cy="4061302"/>
                      </a:xfrm>
                      <a:prstGeom prst="rect">
                        <a:avLst/>
                      </a:prstGeom>
                      <a:noFill/>
                    </p:spPr>
                  </p:pic>
                </p:oleObj>
              </mc:Fallback>
            </mc:AlternateContent>
          </a:graphicData>
        </a:graphic>
      </p:graphicFrame>
      <p:sp>
        <p:nvSpPr>
          <p:cNvPr id="6" name="Content Placeholder 2"/>
          <p:cNvSpPr txBox="1">
            <a:spLocks/>
          </p:cNvSpPr>
          <p:nvPr/>
        </p:nvSpPr>
        <p:spPr>
          <a:xfrm>
            <a:off x="389436" y="1930598"/>
            <a:ext cx="2474080" cy="1095023"/>
          </a:xfrm>
          <a:prstGeom prst="rect">
            <a:avLst/>
          </a:prstGeom>
        </p:spPr>
        <p:txBody>
          <a:bodyPr vert="horz" lIns="0" tIns="0" rIns="0" bIns="0" rtlCol="0">
            <a:noAutofit/>
          </a:bodyPr>
          <a:lstStyle>
            <a:lvl1pPr marL="254828" marR="0" indent="-254828" algn="l" defTabSz="685864"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bg1">
                    <a:lumMod val="75000"/>
                    <a:lumOff val="25000"/>
                    <a:alpha val="99000"/>
                  </a:schemeClr>
                </a:solidFill>
                <a:latin typeface="+mn-lt"/>
                <a:ea typeface="+mn-ea"/>
                <a:cs typeface="+mn-cs"/>
              </a:defRPr>
            </a:lvl1pPr>
            <a:lvl2pPr marL="429873" marR="0" indent="-175046" algn="l" defTabSz="685864"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bg1">
                    <a:lumMod val="75000"/>
                    <a:lumOff val="25000"/>
                    <a:alpha val="99000"/>
                  </a:schemeClr>
                </a:solidFill>
                <a:latin typeface="+mn-lt"/>
                <a:ea typeface="+mn-ea"/>
                <a:cs typeface="+mn-cs"/>
              </a:defRPr>
            </a:lvl2pPr>
            <a:lvl3pPr marL="598965" marR="0" indent="-169091" algn="l" defTabSz="685864" rtl="0" eaLnBrk="1" fontAlgn="auto" latinLnBrk="0" hangingPunct="1">
              <a:lnSpc>
                <a:spcPct val="90000"/>
              </a:lnSpc>
              <a:spcBef>
                <a:spcPct val="20000"/>
              </a:spcBef>
              <a:spcAft>
                <a:spcPts val="0"/>
              </a:spcAft>
              <a:buClrTx/>
              <a:buSzPct val="90000"/>
              <a:buFont typeface="Wingdings" pitchFamily="2" charset="2"/>
              <a:buChar char=""/>
              <a:tabLst>
                <a:tab pos="598965" algn="l"/>
              </a:tabLst>
              <a:defRPr sz="1800" kern="1200" spc="0" baseline="0">
                <a:solidFill>
                  <a:schemeClr val="bg1">
                    <a:lumMod val="75000"/>
                    <a:lumOff val="25000"/>
                    <a:alpha val="99000"/>
                  </a:schemeClr>
                </a:solidFill>
                <a:latin typeface="+mn-lt"/>
                <a:ea typeface="+mn-ea"/>
                <a:cs typeface="+mn-cs"/>
              </a:defRPr>
            </a:lvl3pPr>
            <a:lvl4pPr marL="772819" marR="0" indent="-173854" algn="l" defTabSz="685864"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bg1">
                    <a:lumMod val="75000"/>
                    <a:lumOff val="25000"/>
                    <a:alpha val="99000"/>
                  </a:schemeClr>
                </a:solidFill>
                <a:latin typeface="+mn-lt"/>
                <a:ea typeface="+mn-ea"/>
                <a:cs typeface="+mn-cs"/>
              </a:defRPr>
            </a:lvl4pPr>
            <a:lvl5pPr marL="941910" marR="0" indent="-169091" algn="l" defTabSz="685864" rtl="0" eaLnBrk="1" fontAlgn="auto" latinLnBrk="0" hangingPunct="1">
              <a:lnSpc>
                <a:spcPct val="90000"/>
              </a:lnSpc>
              <a:spcBef>
                <a:spcPct val="20000"/>
              </a:spcBef>
              <a:spcAft>
                <a:spcPts val="0"/>
              </a:spcAft>
              <a:buClrTx/>
              <a:buSzPct val="90000"/>
              <a:buFont typeface="Wingdings" pitchFamily="2" charset="2"/>
              <a:buChar char=""/>
              <a:tabLst>
                <a:tab pos="941910" algn="l"/>
              </a:tabLst>
              <a:defRPr sz="1500" kern="1200" spc="0" baseline="0">
                <a:solidFill>
                  <a:schemeClr val="bg1">
                    <a:lumMod val="75000"/>
                    <a:lumOff val="25000"/>
                    <a:alpha val="99000"/>
                  </a:schemeClr>
                </a:solidFill>
                <a:latin typeface="+mn-lt"/>
                <a:ea typeface="+mn-ea"/>
                <a:cs typeface="+mn-cs"/>
              </a:defRPr>
            </a:lvl5pPr>
            <a:lvl6pPr marL="1886126"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058"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990"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922"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00000"/>
              </a:lnSpc>
              <a:buNone/>
            </a:pPr>
            <a:r>
              <a:rPr lang="es-ES" sz="1800" dirty="0" smtClean="0">
                <a:latin typeface="Consolas" panose="020B0609020204030204" pitchFamily="49" charset="0"/>
                <a:cs typeface="Consolas" panose="020B0609020204030204" pitchFamily="49" charset="0"/>
              </a:rPr>
              <a:t>La forma más sencilla de empezar a pensar en esto son los diagramas de navegación y los sketch</a:t>
            </a:r>
            <a:endParaRPr lang="en-GB" sz="1800" b="1"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19302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2" name="Picture 8" descr="http://www.uxarray.com/wp-content/uploads/2010/11/WP7_prototype_330px.png"/>
          <p:cNvPicPr>
            <a:picLocks noChangeAspect="1" noChangeArrowheads="1"/>
          </p:cNvPicPr>
          <p:nvPr/>
        </p:nvPicPr>
        <p:blipFill rotWithShape="1">
          <a:blip r:embed="rId2">
            <a:extLst>
              <a:ext uri="{28A0092B-C50C-407E-A947-70E740481C1C}">
                <a14:useLocalDpi xmlns:a14="http://schemas.microsoft.com/office/drawing/2010/main" val="0"/>
              </a:ext>
            </a:extLst>
          </a:blip>
          <a:srcRect l="24294" r="12174"/>
          <a:stretch/>
        </p:blipFill>
        <p:spPr bwMode="auto">
          <a:xfrm>
            <a:off x="-1" y="2276473"/>
            <a:ext cx="2283299" cy="288607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Sketchi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2294305" y="0"/>
            <a:ext cx="6849696" cy="51435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cdn.shopify.com/s/files/1/0042/9602/products/windows-phone-sketch-pad.jpg?10133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2283298" cy="22574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8917" y="2591067"/>
            <a:ext cx="9172917" cy="10801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dirty="0" smtClean="0">
                <a:latin typeface="+mj-lt"/>
              </a:rPr>
              <a:t>Los sketch no son solo un acto de creatividad</a:t>
            </a:r>
            <a:endParaRPr lang="es-CO" sz="2800" dirty="0">
              <a:latin typeface="+mj-lt"/>
            </a:endParaRPr>
          </a:p>
        </p:txBody>
      </p:sp>
    </p:spTree>
    <p:extLst>
      <p:ext uri="{BB962C8B-B14F-4D97-AF65-F5344CB8AC3E}">
        <p14:creationId xmlns:p14="http://schemas.microsoft.com/office/powerpoint/2010/main" val="1037865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Ejemplo: </a:t>
            </a:r>
            <a:r>
              <a:rPr lang="es-CO" dirty="0" err="1" smtClean="0"/>
              <a:t>Pomodori</a:t>
            </a:r>
            <a:endParaRPr lang="en-US" dirty="0"/>
          </a:p>
        </p:txBody>
      </p:sp>
      <p:sp>
        <p:nvSpPr>
          <p:cNvPr id="3" name="Text Placeholder 2"/>
          <p:cNvSpPr>
            <a:spLocks noGrp="1"/>
          </p:cNvSpPr>
          <p:nvPr>
            <p:ph type="body" sz="quarter" idx="10"/>
          </p:nvPr>
        </p:nvSpPr>
        <p:spPr>
          <a:xfrm>
            <a:off x="389436" y="1426984"/>
            <a:ext cx="2207604" cy="2808817"/>
          </a:xfrm>
        </p:spPr>
        <p:txBody>
          <a:bodyPr>
            <a:normAutofit/>
          </a:bodyPr>
          <a:lstStyle/>
          <a:p>
            <a:pPr algn="ctr"/>
            <a:r>
              <a:rPr lang="es-CO" sz="2000" dirty="0" smtClean="0"/>
              <a:t>De ahí que sea muy importante entender </a:t>
            </a:r>
            <a:r>
              <a:rPr lang="es-CO" sz="2000" b="1" dirty="0" smtClean="0"/>
              <a:t>la conexión entre las vistas </a:t>
            </a:r>
            <a:r>
              <a:rPr lang="es-CO" sz="2000" b="1" dirty="0"/>
              <a:t> </a:t>
            </a:r>
            <a:r>
              <a:rPr lang="es-CO" sz="2000" b="1" dirty="0" smtClean="0"/>
              <a:t>y las vistas modelo.</a:t>
            </a:r>
            <a:endParaRPr lang="en-US" sz="2000"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2909711" y="1221986"/>
            <a:ext cx="5943600" cy="3218815"/>
          </a:xfrm>
          <a:prstGeom prst="rect">
            <a:avLst/>
          </a:prstGeom>
          <a:noFill/>
          <a:ln>
            <a:noFill/>
          </a:ln>
        </p:spPr>
      </p:pic>
      <p:sp>
        <p:nvSpPr>
          <p:cNvPr id="5" name="Rectangle 4"/>
          <p:cNvSpPr/>
          <p:nvPr/>
        </p:nvSpPr>
        <p:spPr>
          <a:xfrm>
            <a:off x="301747" y="4613341"/>
            <a:ext cx="8709378" cy="307777"/>
          </a:xfrm>
          <a:prstGeom prst="rect">
            <a:avLst/>
          </a:prstGeom>
        </p:spPr>
        <p:txBody>
          <a:bodyPr wrap="square">
            <a:spAutoFit/>
          </a:bodyPr>
          <a:lstStyle/>
          <a:p>
            <a:r>
              <a:rPr lang="en-US" sz="1400" dirty="0" err="1" smtClean="0">
                <a:solidFill>
                  <a:schemeClr val="bg1"/>
                </a:solidFill>
              </a:rPr>
              <a:t>Fuente</a:t>
            </a:r>
            <a:r>
              <a:rPr lang="en-US" sz="1400" dirty="0" smtClean="0">
                <a:solidFill>
                  <a:schemeClr val="bg1"/>
                </a:solidFill>
              </a:rPr>
              <a:t>: </a:t>
            </a:r>
            <a:r>
              <a:rPr lang="en-US" sz="1400" dirty="0" smtClean="0">
                <a:hlinkClick r:id="rId3"/>
              </a:rPr>
              <a:t>http</a:t>
            </a:r>
            <a:r>
              <a:rPr lang="en-US" sz="1400" dirty="0">
                <a:hlinkClick r:id="rId3"/>
              </a:rPr>
              <a:t>://www.slideshare.net/soreygarcia/planificando-las-bases-de-una-aplicacin-windows-phone</a:t>
            </a:r>
            <a:endParaRPr lang="en-US" sz="1400" dirty="0"/>
          </a:p>
        </p:txBody>
      </p:sp>
    </p:spTree>
    <p:extLst>
      <p:ext uri="{BB962C8B-B14F-4D97-AF65-F5344CB8AC3E}">
        <p14:creationId xmlns:p14="http://schemas.microsoft.com/office/powerpoint/2010/main" val="3033460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Separación</a:t>
            </a:r>
            <a:r>
              <a:rPr lang="en-US" dirty="0" smtClean="0"/>
              <a:t> de </a:t>
            </a:r>
            <a:r>
              <a:rPr lang="en-US" dirty="0" err="1" smtClean="0"/>
              <a:t>responsabilidades</a:t>
            </a:r>
            <a:endParaRPr lang="en-US" dirty="0"/>
          </a:p>
        </p:txBody>
      </p:sp>
      <p:sp>
        <p:nvSpPr>
          <p:cNvPr id="7" name="Rectangle 6"/>
          <p:cNvSpPr/>
          <p:nvPr/>
        </p:nvSpPr>
        <p:spPr bwMode="auto">
          <a:xfrm>
            <a:off x="1668491" y="1395192"/>
            <a:ext cx="2343244" cy="39218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98"/>
            <a:r>
              <a:rPr lang="en-US" sz="1176" spc="-75" dirty="0">
                <a:solidFill>
                  <a:schemeClr val="bg2"/>
                </a:solidFill>
                <a:ea typeface="Segoe UI" pitchFamily="34" charset="0"/>
                <a:cs typeface="Segoe UI" pitchFamily="34" charset="0"/>
              </a:rPr>
              <a:t>User Interface</a:t>
            </a:r>
          </a:p>
        </p:txBody>
      </p:sp>
      <p:sp>
        <p:nvSpPr>
          <p:cNvPr id="8" name="Rectangle 7"/>
          <p:cNvSpPr/>
          <p:nvPr/>
        </p:nvSpPr>
        <p:spPr bwMode="auto">
          <a:xfrm>
            <a:off x="1658619" y="2347644"/>
            <a:ext cx="2343244" cy="134463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98"/>
            <a:endParaRPr lang="en-US" sz="1176" spc="-75" dirty="0">
              <a:solidFill>
                <a:schemeClr val="bg2"/>
              </a:solidFill>
              <a:ea typeface="Segoe UI" pitchFamily="34" charset="0"/>
              <a:cs typeface="Segoe UI" pitchFamily="34" charset="0"/>
            </a:endParaRPr>
          </a:p>
          <a:p>
            <a:pPr algn="ctr" defTabSz="685598"/>
            <a:endParaRPr lang="en-US" sz="1176" spc="-75" dirty="0">
              <a:solidFill>
                <a:schemeClr val="bg2"/>
              </a:solidFill>
              <a:ea typeface="Segoe UI" pitchFamily="34" charset="0"/>
              <a:cs typeface="Segoe UI" pitchFamily="34" charset="0"/>
            </a:endParaRPr>
          </a:p>
          <a:p>
            <a:pPr algn="ctr" defTabSz="685598"/>
            <a:r>
              <a:rPr lang="en-US" sz="1176" spc="-75" dirty="0">
                <a:solidFill>
                  <a:schemeClr val="bg2"/>
                </a:solidFill>
                <a:ea typeface="Segoe UI" pitchFamily="34" charset="0"/>
                <a:cs typeface="Segoe UI" pitchFamily="34" charset="0"/>
              </a:rPr>
              <a:t>App Logic</a:t>
            </a:r>
          </a:p>
        </p:txBody>
      </p:sp>
      <p:cxnSp>
        <p:nvCxnSpPr>
          <p:cNvPr id="9" name="Straight Arrow Connector 8"/>
          <p:cNvCxnSpPr>
            <a:stCxn id="7" idx="2"/>
            <a:endCxn id="8" idx="0"/>
          </p:cNvCxnSpPr>
          <p:nvPr/>
        </p:nvCxnSpPr>
        <p:spPr>
          <a:xfrm flipH="1">
            <a:off x="2830241" y="1787378"/>
            <a:ext cx="9872" cy="560266"/>
          </a:xfrm>
          <a:prstGeom prst="straightConnector1">
            <a:avLst/>
          </a:prstGeom>
          <a:solidFill>
            <a:schemeClr val="tx1">
              <a:lumMod val="50000"/>
              <a:lumOff val="50000"/>
            </a:schemeClr>
          </a:solidFill>
          <a:ln w="114300">
            <a:miter lim="800000"/>
            <a:tailEnd type="stealth"/>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330939" y="4084467"/>
            <a:ext cx="954107" cy="363946"/>
          </a:xfrm>
          <a:prstGeom prst="rect">
            <a:avLst/>
          </a:prstGeom>
          <a:noFill/>
        </p:spPr>
        <p:txBody>
          <a:bodyPr wrap="none" rtlCol="0">
            <a:spAutoFit/>
          </a:bodyPr>
          <a:lstStyle/>
          <a:p>
            <a:r>
              <a:rPr lang="en-US" sz="1765" dirty="0" smtClean="0">
                <a:solidFill>
                  <a:srgbClr val="505050"/>
                </a:solidFill>
              </a:rPr>
              <a:t>General</a:t>
            </a:r>
            <a:endParaRPr lang="en-US" sz="1765" dirty="0">
              <a:solidFill>
                <a:srgbClr val="505050"/>
              </a:solidFill>
            </a:endParaRPr>
          </a:p>
        </p:txBody>
      </p:sp>
      <p:grpSp>
        <p:nvGrpSpPr>
          <p:cNvPr id="6" name="Group 5"/>
          <p:cNvGrpSpPr/>
          <p:nvPr/>
        </p:nvGrpSpPr>
        <p:grpSpPr>
          <a:xfrm>
            <a:off x="4796106" y="1086057"/>
            <a:ext cx="3494867" cy="3358160"/>
            <a:chOff x="6523037" y="1476616"/>
            <a:chExt cx="4753262" cy="4567332"/>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2637" y="1476616"/>
              <a:ext cx="3250794" cy="3873015"/>
            </a:xfrm>
            <a:prstGeom prst="rect">
              <a:avLst/>
            </a:prstGeom>
          </p:spPr>
        </p:pic>
        <p:sp>
          <p:nvSpPr>
            <p:cNvPr id="10" name="TextBox 9"/>
            <p:cNvSpPr txBox="1"/>
            <p:nvPr/>
          </p:nvSpPr>
          <p:spPr>
            <a:xfrm>
              <a:off x="6523037" y="5548956"/>
              <a:ext cx="4753262" cy="494992"/>
            </a:xfrm>
            <a:prstGeom prst="rect">
              <a:avLst/>
            </a:prstGeom>
            <a:noFill/>
          </p:spPr>
          <p:txBody>
            <a:bodyPr wrap="none" rtlCol="0">
              <a:spAutoFit/>
            </a:bodyPr>
            <a:lstStyle/>
            <a:p>
              <a:r>
                <a:rPr lang="en-US" sz="1765" dirty="0">
                  <a:solidFill>
                    <a:srgbClr val="505050"/>
                  </a:solidFill>
                </a:rPr>
                <a:t>Model-View-</a:t>
              </a:r>
              <a:r>
                <a:rPr lang="en-US" sz="1765" dirty="0" err="1">
                  <a:solidFill>
                    <a:srgbClr val="505050"/>
                  </a:solidFill>
                </a:rPr>
                <a:t>ViewModel</a:t>
              </a:r>
              <a:r>
                <a:rPr lang="en-US" sz="1765" dirty="0">
                  <a:solidFill>
                    <a:srgbClr val="505050"/>
                  </a:solidFill>
                </a:rPr>
                <a:t> (MVVM)</a:t>
              </a:r>
            </a:p>
          </p:txBody>
        </p:sp>
      </p:grpSp>
    </p:spTree>
    <p:extLst>
      <p:ext uri="{BB962C8B-B14F-4D97-AF65-F5344CB8AC3E}">
        <p14:creationId xmlns:p14="http://schemas.microsoft.com/office/powerpoint/2010/main" val="4025647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s-CO" dirty="0" smtClean="0"/>
              <a:t>MVVM Básico</a:t>
            </a:r>
            <a:endParaRPr lang="en-US" dirty="0"/>
          </a:p>
        </p:txBody>
      </p:sp>
      <p:sp>
        <p:nvSpPr>
          <p:cNvPr id="2" name="Text Placeholder 1"/>
          <p:cNvSpPr>
            <a:spLocks noGrp="1"/>
          </p:cNvSpPr>
          <p:nvPr>
            <p:ph type="body" sz="quarter" idx="11"/>
          </p:nvPr>
        </p:nvSpPr>
        <p:spPr/>
        <p:txBody>
          <a:bodyPr/>
          <a:lstStyle/>
          <a:p>
            <a:r>
              <a:rPr lang="es-CO" dirty="0" smtClean="0"/>
              <a:t>Practica 1</a:t>
            </a:r>
            <a:endParaRPr lang="en-US" dirty="0"/>
          </a:p>
        </p:txBody>
      </p:sp>
    </p:spTree>
    <p:extLst>
      <p:ext uri="{BB962C8B-B14F-4D97-AF65-F5344CB8AC3E}">
        <p14:creationId xmlns:p14="http://schemas.microsoft.com/office/powerpoint/2010/main" val="1201532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728" y="267347"/>
            <a:ext cx="8363938" cy="443198"/>
          </a:xfrm>
        </p:spPr>
        <p:txBody>
          <a:bodyPr/>
          <a:lstStyle/>
          <a:p>
            <a:r>
              <a:rPr lang="en-AU" sz="3200" b="1" dirty="0" smtClean="0">
                <a:solidFill>
                  <a:schemeClr val="tx1">
                    <a:alpha val="99000"/>
                  </a:schemeClr>
                </a:solidFill>
              </a:rPr>
              <a:t>MVVM </a:t>
            </a:r>
            <a:r>
              <a:rPr lang="en-AU" sz="3200" b="1" dirty="0" err="1" smtClean="0"/>
              <a:t>Basico</a:t>
            </a:r>
            <a:endParaRPr lang="en-AU" sz="3200" b="1" dirty="0">
              <a:solidFill>
                <a:schemeClr val="tx1">
                  <a:alpha val="99000"/>
                </a:schemeClr>
              </a:solidFill>
            </a:endParaRPr>
          </a:p>
        </p:txBody>
      </p:sp>
      <p:cxnSp>
        <p:nvCxnSpPr>
          <p:cNvPr id="12" name="Straight Connector 11"/>
          <p:cNvCxnSpPr/>
          <p:nvPr/>
        </p:nvCxnSpPr>
        <p:spPr>
          <a:xfrm>
            <a:off x="347728" y="2090777"/>
            <a:ext cx="857698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41839" y="1259203"/>
            <a:ext cx="952998" cy="461669"/>
          </a:xfrm>
          <a:prstGeom prst="rect">
            <a:avLst/>
          </a:prstGeom>
          <a:noFill/>
        </p:spPr>
        <p:txBody>
          <a:bodyPr wrap="square" lIns="134464" tIns="107571" rIns="134464" bIns="107571" rtlCol="0">
            <a:spAutoFit/>
          </a:bodyPr>
          <a:lstStyle/>
          <a:p>
            <a:pPr>
              <a:lnSpc>
                <a:spcPct val="90000"/>
              </a:lnSpc>
              <a:spcAft>
                <a:spcPts val="441"/>
              </a:spcAft>
            </a:pPr>
            <a:r>
              <a:rPr lang="en-AU" sz="1765" dirty="0">
                <a:gradFill>
                  <a:gsLst>
                    <a:gs pos="2917">
                      <a:schemeClr val="tx1"/>
                    </a:gs>
                    <a:gs pos="30000">
                      <a:schemeClr val="tx1"/>
                    </a:gs>
                  </a:gsLst>
                  <a:lin ang="5400000" scaled="0"/>
                </a:gradFill>
              </a:rPr>
              <a:t>View</a:t>
            </a:r>
          </a:p>
        </p:txBody>
      </p:sp>
      <p:sp>
        <p:nvSpPr>
          <p:cNvPr id="18" name="TextBox 17"/>
          <p:cNvSpPr txBox="1"/>
          <p:nvPr/>
        </p:nvSpPr>
        <p:spPr>
          <a:xfrm>
            <a:off x="241839" y="2435400"/>
            <a:ext cx="1482442" cy="461669"/>
          </a:xfrm>
          <a:prstGeom prst="rect">
            <a:avLst/>
          </a:prstGeom>
          <a:noFill/>
        </p:spPr>
        <p:txBody>
          <a:bodyPr wrap="square" lIns="134464" tIns="107571" rIns="134464" bIns="107571" rtlCol="0">
            <a:spAutoFit/>
          </a:bodyPr>
          <a:lstStyle/>
          <a:p>
            <a:pPr>
              <a:lnSpc>
                <a:spcPct val="90000"/>
              </a:lnSpc>
              <a:spcAft>
                <a:spcPts val="441"/>
              </a:spcAft>
            </a:pPr>
            <a:r>
              <a:rPr lang="en-AU" sz="1765" dirty="0">
                <a:gradFill>
                  <a:gsLst>
                    <a:gs pos="2917">
                      <a:schemeClr val="tx1"/>
                    </a:gs>
                    <a:gs pos="30000">
                      <a:schemeClr val="tx1"/>
                    </a:gs>
                  </a:gsLst>
                  <a:lin ang="5400000" scaled="0"/>
                </a:gradFill>
              </a:rPr>
              <a:t>View </a:t>
            </a:r>
            <a:r>
              <a:rPr lang="en-AU" sz="1765" dirty="0" smtClean="0">
                <a:gradFill>
                  <a:gsLst>
                    <a:gs pos="2917">
                      <a:schemeClr val="tx1"/>
                    </a:gs>
                    <a:gs pos="30000">
                      <a:schemeClr val="tx1"/>
                    </a:gs>
                  </a:gsLst>
                  <a:lin ang="5400000" scaled="0"/>
                </a:gradFill>
              </a:rPr>
              <a:t>Model</a:t>
            </a:r>
            <a:endParaRPr lang="en-AU" sz="1765" dirty="0">
              <a:gradFill>
                <a:gsLst>
                  <a:gs pos="2917">
                    <a:schemeClr val="tx1"/>
                  </a:gs>
                  <a:gs pos="30000">
                    <a:schemeClr val="tx1"/>
                  </a:gs>
                </a:gsLst>
                <a:lin ang="5400000" scaled="0"/>
              </a:gradFill>
            </a:endParaRPr>
          </a:p>
        </p:txBody>
      </p:sp>
      <p:grpSp>
        <p:nvGrpSpPr>
          <p:cNvPr id="66" name="Group 65"/>
          <p:cNvGrpSpPr/>
          <p:nvPr/>
        </p:nvGrpSpPr>
        <p:grpSpPr>
          <a:xfrm>
            <a:off x="1622706" y="1201585"/>
            <a:ext cx="2276607" cy="1765608"/>
            <a:chOff x="2185789" y="1985094"/>
            <a:chExt cx="3096344" cy="2401349"/>
          </a:xfrm>
        </p:grpSpPr>
        <p:sp>
          <p:nvSpPr>
            <p:cNvPr id="63" name="Rectangle 62"/>
            <p:cNvSpPr/>
            <p:nvPr/>
          </p:nvSpPr>
          <p:spPr bwMode="auto">
            <a:xfrm>
              <a:off x="2185789" y="1985094"/>
              <a:ext cx="3096344" cy="2401349"/>
            </a:xfrm>
            <a:prstGeom prst="rect">
              <a:avLst/>
            </a:prstGeom>
            <a:noFill/>
            <a:ln>
              <a:solidFill>
                <a:srgbClr val="B400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AU" sz="1765"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p:cNvSpPr/>
            <p:nvPr/>
          </p:nvSpPr>
          <p:spPr bwMode="auto">
            <a:xfrm>
              <a:off x="2251930" y="2077675"/>
              <a:ext cx="2952328" cy="64807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r>
                <a:rPr lang="en-AU" sz="1765" dirty="0">
                  <a:gradFill>
                    <a:gsLst>
                      <a:gs pos="0">
                        <a:srgbClr val="FFFFFF"/>
                      </a:gs>
                      <a:gs pos="100000">
                        <a:srgbClr val="FFFFFF"/>
                      </a:gs>
                    </a:gsLst>
                    <a:lin ang="5400000" scaled="0"/>
                  </a:gradFill>
                  <a:ea typeface="Segoe UI" pitchFamily="34" charset="0"/>
                  <a:cs typeface="Segoe UI" pitchFamily="34" charset="0"/>
                </a:rPr>
                <a:t>Page/Control</a:t>
              </a:r>
            </a:p>
          </p:txBody>
        </p:sp>
        <p:sp>
          <p:nvSpPr>
            <p:cNvPr id="21" name="Rounded Rectangle 20"/>
            <p:cNvSpPr/>
            <p:nvPr/>
          </p:nvSpPr>
          <p:spPr bwMode="auto">
            <a:xfrm>
              <a:off x="2247865" y="3665262"/>
              <a:ext cx="2952328" cy="64807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r>
                <a:rPr lang="en-AU" sz="1765" dirty="0">
                  <a:gradFill>
                    <a:gsLst>
                      <a:gs pos="0">
                        <a:srgbClr val="FFFFFF"/>
                      </a:gs>
                      <a:gs pos="100000">
                        <a:srgbClr val="FFFFFF"/>
                      </a:gs>
                    </a:gsLst>
                    <a:lin ang="5400000" scaled="0"/>
                  </a:gradFill>
                  <a:ea typeface="Segoe UI" pitchFamily="34" charset="0"/>
                  <a:cs typeface="Segoe UI" pitchFamily="34" charset="0"/>
                </a:rPr>
                <a:t>View Model</a:t>
              </a:r>
            </a:p>
          </p:txBody>
        </p:sp>
        <p:cxnSp>
          <p:nvCxnSpPr>
            <p:cNvPr id="25" name="Straight Arrow Connector 24"/>
            <p:cNvCxnSpPr/>
            <p:nvPr/>
          </p:nvCxnSpPr>
          <p:spPr>
            <a:xfrm flipV="1">
              <a:off x="2785082" y="2834417"/>
              <a:ext cx="0" cy="75542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3001106" y="2834417"/>
              <a:ext cx="0" cy="72008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866274" y="2699068"/>
              <a:ext cx="2124391" cy="627902"/>
            </a:xfrm>
            <a:prstGeom prst="rect">
              <a:avLst/>
            </a:prstGeom>
            <a:noFill/>
          </p:spPr>
          <p:txBody>
            <a:bodyPr wrap="none" lIns="134464" tIns="107571" rIns="134464" bIns="107571" rtlCol="0">
              <a:spAutoFit/>
            </a:bodyPr>
            <a:lstStyle/>
            <a:p>
              <a:pPr>
                <a:lnSpc>
                  <a:spcPct val="90000"/>
                </a:lnSpc>
                <a:spcAft>
                  <a:spcPts val="441"/>
                </a:spcAft>
              </a:pPr>
              <a:r>
                <a:rPr lang="en-AU" sz="1765" dirty="0">
                  <a:gradFill>
                    <a:gsLst>
                      <a:gs pos="2917">
                        <a:schemeClr val="tx1"/>
                      </a:gs>
                      <a:gs pos="30000">
                        <a:schemeClr val="tx1"/>
                      </a:gs>
                    </a:gsLst>
                    <a:lin ang="5400000" scaled="0"/>
                  </a:gradFill>
                </a:rPr>
                <a:t>Data Binding</a:t>
              </a:r>
            </a:p>
          </p:txBody>
        </p:sp>
      </p:grpSp>
      <p:grpSp>
        <p:nvGrpSpPr>
          <p:cNvPr id="67" name="Group 66"/>
          <p:cNvGrpSpPr/>
          <p:nvPr/>
        </p:nvGrpSpPr>
        <p:grpSpPr>
          <a:xfrm>
            <a:off x="4096450" y="1201585"/>
            <a:ext cx="2276607" cy="1765608"/>
            <a:chOff x="5550252" y="1985094"/>
            <a:chExt cx="3096344" cy="2401349"/>
          </a:xfrm>
        </p:grpSpPr>
        <p:sp>
          <p:nvSpPr>
            <p:cNvPr id="15" name="Rounded Rectangle 14"/>
            <p:cNvSpPr/>
            <p:nvPr/>
          </p:nvSpPr>
          <p:spPr bwMode="auto">
            <a:xfrm>
              <a:off x="5636306" y="2077675"/>
              <a:ext cx="2952328" cy="64807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r>
                <a:rPr lang="en-AU" sz="1765" dirty="0">
                  <a:gradFill>
                    <a:gsLst>
                      <a:gs pos="0">
                        <a:srgbClr val="FFFFFF"/>
                      </a:gs>
                      <a:gs pos="100000">
                        <a:srgbClr val="FFFFFF"/>
                      </a:gs>
                    </a:gsLst>
                    <a:lin ang="5400000" scaled="0"/>
                  </a:gradFill>
                  <a:ea typeface="Segoe UI" pitchFamily="34" charset="0"/>
                  <a:cs typeface="Segoe UI" pitchFamily="34" charset="0"/>
                </a:rPr>
                <a:t>Page/Control</a:t>
              </a:r>
            </a:p>
          </p:txBody>
        </p:sp>
        <p:sp>
          <p:nvSpPr>
            <p:cNvPr id="22" name="Rounded Rectangle 21"/>
            <p:cNvSpPr/>
            <p:nvPr/>
          </p:nvSpPr>
          <p:spPr bwMode="auto">
            <a:xfrm>
              <a:off x="5632241" y="3665262"/>
              <a:ext cx="2952328" cy="64807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r>
                <a:rPr lang="en-AU" sz="1765" dirty="0">
                  <a:gradFill>
                    <a:gsLst>
                      <a:gs pos="0">
                        <a:srgbClr val="FFFFFF"/>
                      </a:gs>
                      <a:gs pos="100000">
                        <a:srgbClr val="FFFFFF"/>
                      </a:gs>
                    </a:gsLst>
                    <a:lin ang="5400000" scaled="0"/>
                  </a:gradFill>
                  <a:ea typeface="Segoe UI" pitchFamily="34" charset="0"/>
                  <a:cs typeface="Segoe UI" pitchFamily="34" charset="0"/>
                </a:rPr>
                <a:t>View Model</a:t>
              </a:r>
            </a:p>
          </p:txBody>
        </p:sp>
        <p:cxnSp>
          <p:nvCxnSpPr>
            <p:cNvPr id="31" name="Straight Arrow Connector 30"/>
            <p:cNvCxnSpPr/>
            <p:nvPr/>
          </p:nvCxnSpPr>
          <p:spPr>
            <a:xfrm flipV="1">
              <a:off x="6292565" y="2808054"/>
              <a:ext cx="0" cy="75542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292564" y="2692999"/>
              <a:ext cx="2350714" cy="627902"/>
            </a:xfrm>
            <a:prstGeom prst="rect">
              <a:avLst/>
            </a:prstGeom>
            <a:noFill/>
          </p:spPr>
          <p:txBody>
            <a:bodyPr wrap="square" lIns="134464" tIns="107571" rIns="134464" bIns="107571" rtlCol="0">
              <a:spAutoFit/>
            </a:bodyPr>
            <a:lstStyle/>
            <a:p>
              <a:pPr>
                <a:lnSpc>
                  <a:spcPct val="90000"/>
                </a:lnSpc>
                <a:spcAft>
                  <a:spcPts val="441"/>
                </a:spcAft>
              </a:pPr>
              <a:r>
                <a:rPr lang="en-AU" sz="1765" dirty="0">
                  <a:gradFill>
                    <a:gsLst>
                      <a:gs pos="2917">
                        <a:schemeClr val="tx1"/>
                      </a:gs>
                      <a:gs pos="30000">
                        <a:schemeClr val="tx1"/>
                      </a:gs>
                    </a:gsLst>
                    <a:lin ang="5400000" scaled="0"/>
                  </a:gradFill>
                </a:rPr>
                <a:t>State Changes</a:t>
              </a:r>
            </a:p>
          </p:txBody>
        </p:sp>
        <p:sp>
          <p:nvSpPr>
            <p:cNvPr id="64" name="Rectangle 63"/>
            <p:cNvSpPr/>
            <p:nvPr/>
          </p:nvSpPr>
          <p:spPr bwMode="auto">
            <a:xfrm>
              <a:off x="5550252" y="1985094"/>
              <a:ext cx="3096344" cy="2401349"/>
            </a:xfrm>
            <a:prstGeom prst="rect">
              <a:avLst/>
            </a:prstGeom>
            <a:noFill/>
            <a:ln>
              <a:solidFill>
                <a:srgbClr val="B400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AU" sz="1765"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p:cNvGrpSpPr/>
          <p:nvPr/>
        </p:nvGrpSpPr>
        <p:grpSpPr>
          <a:xfrm>
            <a:off x="6600426" y="1201584"/>
            <a:ext cx="2276607" cy="1765608"/>
            <a:chOff x="8955833" y="1985093"/>
            <a:chExt cx="3096344" cy="2401349"/>
          </a:xfrm>
        </p:grpSpPr>
        <p:sp>
          <p:nvSpPr>
            <p:cNvPr id="16" name="Rounded Rectangle 15"/>
            <p:cNvSpPr/>
            <p:nvPr/>
          </p:nvSpPr>
          <p:spPr bwMode="auto">
            <a:xfrm>
              <a:off x="9020682" y="2077675"/>
              <a:ext cx="2952328" cy="64807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r>
                <a:rPr lang="en-AU" sz="1765" dirty="0">
                  <a:gradFill>
                    <a:gsLst>
                      <a:gs pos="0">
                        <a:srgbClr val="FFFFFF"/>
                      </a:gs>
                      <a:gs pos="100000">
                        <a:srgbClr val="FFFFFF"/>
                      </a:gs>
                    </a:gsLst>
                    <a:lin ang="5400000" scaled="0"/>
                  </a:gradFill>
                  <a:ea typeface="Segoe UI" pitchFamily="34" charset="0"/>
                  <a:cs typeface="Segoe UI" pitchFamily="34" charset="0"/>
                </a:rPr>
                <a:t>Page/Control</a:t>
              </a:r>
            </a:p>
          </p:txBody>
        </p:sp>
        <p:sp>
          <p:nvSpPr>
            <p:cNvPr id="23" name="Rounded Rectangle 22"/>
            <p:cNvSpPr/>
            <p:nvPr/>
          </p:nvSpPr>
          <p:spPr bwMode="auto">
            <a:xfrm>
              <a:off x="9016617" y="3665262"/>
              <a:ext cx="2952328" cy="64807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r>
                <a:rPr lang="en-AU" sz="1765" dirty="0">
                  <a:gradFill>
                    <a:gsLst>
                      <a:gs pos="0">
                        <a:srgbClr val="FFFFFF"/>
                      </a:gs>
                      <a:gs pos="100000">
                        <a:srgbClr val="FFFFFF"/>
                      </a:gs>
                    </a:gsLst>
                    <a:lin ang="5400000" scaled="0"/>
                  </a:gradFill>
                  <a:ea typeface="Segoe UI" pitchFamily="34" charset="0"/>
                  <a:cs typeface="Segoe UI" pitchFamily="34" charset="0"/>
                </a:rPr>
                <a:t>View Model</a:t>
              </a:r>
            </a:p>
          </p:txBody>
        </p:sp>
        <p:cxnSp>
          <p:nvCxnSpPr>
            <p:cNvPr id="30" name="Straight Arrow Connector 29"/>
            <p:cNvCxnSpPr/>
            <p:nvPr/>
          </p:nvCxnSpPr>
          <p:spPr>
            <a:xfrm>
              <a:off x="9812770" y="2800608"/>
              <a:ext cx="0" cy="72008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9808508" y="2691323"/>
              <a:ext cx="2127177" cy="627902"/>
            </a:xfrm>
            <a:prstGeom prst="rect">
              <a:avLst/>
            </a:prstGeom>
            <a:noFill/>
          </p:spPr>
          <p:txBody>
            <a:bodyPr wrap="square" lIns="134464" tIns="107571" rIns="134464" bIns="107571" rtlCol="0">
              <a:spAutoFit/>
            </a:bodyPr>
            <a:lstStyle/>
            <a:p>
              <a:pPr>
                <a:lnSpc>
                  <a:spcPct val="90000"/>
                </a:lnSpc>
                <a:spcAft>
                  <a:spcPts val="441"/>
                </a:spcAft>
              </a:pPr>
              <a:r>
                <a:rPr lang="en-AU" sz="1765" dirty="0">
                  <a:gradFill>
                    <a:gsLst>
                      <a:gs pos="2917">
                        <a:schemeClr val="tx1"/>
                      </a:gs>
                      <a:gs pos="30000">
                        <a:schemeClr val="tx1"/>
                      </a:gs>
                    </a:gsLst>
                    <a:lin ang="5400000" scaled="0"/>
                  </a:gradFill>
                </a:rPr>
                <a:t>UI Events</a:t>
              </a:r>
            </a:p>
          </p:txBody>
        </p:sp>
        <p:sp>
          <p:nvSpPr>
            <p:cNvPr id="65" name="Rectangle 64"/>
            <p:cNvSpPr/>
            <p:nvPr/>
          </p:nvSpPr>
          <p:spPr bwMode="auto">
            <a:xfrm>
              <a:off x="8955833" y="1985093"/>
              <a:ext cx="3096344" cy="2401349"/>
            </a:xfrm>
            <a:prstGeom prst="rect">
              <a:avLst/>
            </a:prstGeom>
            <a:noFill/>
            <a:ln>
              <a:solidFill>
                <a:srgbClr val="B400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AU" sz="1765"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08643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500" fill="hold"/>
                                        <p:tgtEl>
                                          <p:spTgt spid="66"/>
                                        </p:tgtEl>
                                        <p:attrNameLst>
                                          <p:attrName>ppt_x</p:attrName>
                                        </p:attrNameLst>
                                      </p:cBhvr>
                                      <p:tavLst>
                                        <p:tav tm="0">
                                          <p:val>
                                            <p:strVal val="#ppt_x"/>
                                          </p:val>
                                        </p:tav>
                                        <p:tav tm="100000">
                                          <p:val>
                                            <p:strVal val="#ppt_x"/>
                                          </p:val>
                                        </p:tav>
                                      </p:tavLst>
                                    </p:anim>
                                    <p:anim calcmode="lin" valueType="num">
                                      <p:cBhvr additive="base">
                                        <p:cTn id="8"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7"/>
                                        </p:tgtEl>
                                        <p:attrNameLst>
                                          <p:attrName>style.visibility</p:attrName>
                                        </p:attrNameLst>
                                      </p:cBhvr>
                                      <p:to>
                                        <p:strVal val="visible"/>
                                      </p:to>
                                    </p:set>
                                    <p:anim calcmode="lin" valueType="num">
                                      <p:cBhvr additive="base">
                                        <p:cTn id="13" dur="500" fill="hold"/>
                                        <p:tgtEl>
                                          <p:spTgt spid="67"/>
                                        </p:tgtEl>
                                        <p:attrNameLst>
                                          <p:attrName>ppt_x</p:attrName>
                                        </p:attrNameLst>
                                      </p:cBhvr>
                                      <p:tavLst>
                                        <p:tav tm="0">
                                          <p:val>
                                            <p:strVal val="#ppt_x"/>
                                          </p:val>
                                        </p:tav>
                                        <p:tav tm="100000">
                                          <p:val>
                                            <p:strVal val="#ppt_x"/>
                                          </p:val>
                                        </p:tav>
                                      </p:tavLst>
                                    </p:anim>
                                    <p:anim calcmode="lin" valueType="num">
                                      <p:cBhvr additive="base">
                                        <p:cTn id="14"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 calcmode="lin" valueType="num">
                                      <p:cBhvr additive="base">
                                        <p:cTn id="19" dur="500" fill="hold"/>
                                        <p:tgtEl>
                                          <p:spTgt spid="68"/>
                                        </p:tgtEl>
                                        <p:attrNameLst>
                                          <p:attrName>ppt_x</p:attrName>
                                        </p:attrNameLst>
                                      </p:cBhvr>
                                      <p:tavLst>
                                        <p:tav tm="0">
                                          <p:val>
                                            <p:strVal val="#ppt_x"/>
                                          </p:val>
                                        </p:tav>
                                        <p:tav tm="100000">
                                          <p:val>
                                            <p:strVal val="#ppt_x"/>
                                          </p:val>
                                        </p:tav>
                                      </p:tavLst>
                                    </p:anim>
                                    <p:anim calcmode="lin" valueType="num">
                                      <p:cBhvr additive="base">
                                        <p:cTn id="20"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INotifyPropertyChanged</a:t>
            </a:r>
            <a:endParaRPr lang="en-GB" dirty="0"/>
          </a:p>
        </p:txBody>
      </p:sp>
      <p:sp>
        <p:nvSpPr>
          <p:cNvPr id="6" name="Text Placeholder 5"/>
          <p:cNvSpPr>
            <a:spLocks noGrp="1"/>
          </p:cNvSpPr>
          <p:nvPr>
            <p:ph type="body" sz="quarter" idx="10"/>
          </p:nvPr>
        </p:nvSpPr>
        <p:spPr>
          <a:xfrm>
            <a:off x="389436" y="829128"/>
            <a:ext cx="8363938" cy="3375982"/>
          </a:xfrm>
        </p:spPr>
        <p:txBody>
          <a:bodyPr/>
          <a:lstStyle/>
          <a:p>
            <a:pPr marL="0" indent="0">
              <a:buNone/>
            </a:pPr>
            <a:r>
              <a:rPr lang="en-GB" sz="1800" dirty="0" smtClean="0"/>
              <a:t>Para </a:t>
            </a:r>
            <a:r>
              <a:rPr lang="en-GB" sz="1800" dirty="0" err="1" smtClean="0"/>
              <a:t>que</a:t>
            </a:r>
            <a:r>
              <a:rPr lang="en-GB" sz="1800" dirty="0" smtClean="0"/>
              <a:t> </a:t>
            </a:r>
            <a:r>
              <a:rPr lang="en-GB" sz="1800" dirty="0" err="1" smtClean="0"/>
              <a:t>las</a:t>
            </a:r>
            <a:r>
              <a:rPr lang="en-GB" sz="1800" dirty="0" smtClean="0"/>
              <a:t> </a:t>
            </a:r>
            <a:r>
              <a:rPr lang="en-GB" sz="1800" dirty="0" err="1" smtClean="0"/>
              <a:t>propiedades</a:t>
            </a:r>
            <a:r>
              <a:rPr lang="en-GB" sz="1800" dirty="0" smtClean="0"/>
              <a:t> de </a:t>
            </a:r>
            <a:r>
              <a:rPr lang="en-GB" sz="1800" dirty="0" err="1" smtClean="0"/>
              <a:t>las</a:t>
            </a:r>
            <a:r>
              <a:rPr lang="en-GB" sz="1800" dirty="0" smtClean="0"/>
              <a:t> Vistas </a:t>
            </a:r>
            <a:r>
              <a:rPr lang="en-GB" sz="1800" dirty="0" err="1" smtClean="0"/>
              <a:t>Modelos</a:t>
            </a:r>
            <a:r>
              <a:rPr lang="en-GB" sz="1800" dirty="0" smtClean="0"/>
              <a:t> </a:t>
            </a:r>
            <a:r>
              <a:rPr lang="en-GB" sz="1800" dirty="0" err="1" smtClean="0"/>
              <a:t>sean</a:t>
            </a:r>
            <a:r>
              <a:rPr lang="en-GB" sz="1800" dirty="0" smtClean="0"/>
              <a:t> bindings, </a:t>
            </a:r>
            <a:r>
              <a:rPr lang="en-GB" sz="1800" dirty="0" err="1" smtClean="0"/>
              <a:t>las</a:t>
            </a:r>
            <a:r>
              <a:rPr lang="en-GB" sz="1800" dirty="0" smtClean="0"/>
              <a:t> vistas </a:t>
            </a:r>
            <a:r>
              <a:rPr lang="en-GB" sz="1800" dirty="0" err="1" smtClean="0"/>
              <a:t>modelo</a:t>
            </a:r>
            <a:r>
              <a:rPr lang="en-GB" sz="1800" dirty="0" smtClean="0"/>
              <a:t> </a:t>
            </a:r>
            <a:r>
              <a:rPr lang="en-GB" sz="1800" dirty="0" err="1" smtClean="0"/>
              <a:t>deben</a:t>
            </a:r>
            <a:r>
              <a:rPr lang="en-GB" sz="1800" dirty="0" smtClean="0"/>
              <a:t> </a:t>
            </a:r>
            <a:r>
              <a:rPr lang="en-GB" sz="1800" dirty="0" err="1" smtClean="0"/>
              <a:t>implementar</a:t>
            </a:r>
            <a:r>
              <a:rPr lang="en-GB" sz="1800" dirty="0" smtClean="0"/>
              <a:t> </a:t>
            </a:r>
            <a:r>
              <a:rPr lang="en-GB" sz="1800" b="1" dirty="0" err="1" smtClean="0"/>
              <a:t>INotifyPropertyChanged</a:t>
            </a:r>
            <a:endParaRPr lang="en-GB" sz="1800" b="1" dirty="0"/>
          </a:p>
        </p:txBody>
      </p:sp>
      <p:sp>
        <p:nvSpPr>
          <p:cNvPr id="7" name="Rectangle 6"/>
          <p:cNvSpPr/>
          <p:nvPr/>
        </p:nvSpPr>
        <p:spPr>
          <a:xfrm>
            <a:off x="46536" y="1428750"/>
            <a:ext cx="8919664" cy="3624067"/>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lIns="68576" tIns="34289" rIns="68576" bIns="34289">
            <a:spAutoFit/>
          </a:bodyPr>
          <a:lstStyle/>
          <a:p>
            <a:r>
              <a:rPr lang="en-GB" sz="1050" dirty="0">
                <a:solidFill>
                  <a:srgbClr val="000000"/>
                </a:solidFill>
                <a:highlight>
                  <a:srgbClr val="FFFFFF"/>
                </a:highlight>
                <a:latin typeface="Consolas"/>
              </a:rPr>
              <a:t>    </a:t>
            </a:r>
            <a:r>
              <a:rPr lang="en-GB" sz="1050" dirty="0">
                <a:solidFill>
                  <a:srgbClr val="0000FF"/>
                </a:solidFill>
                <a:highlight>
                  <a:srgbClr val="FFFFFF"/>
                </a:highlight>
                <a:latin typeface="Consolas"/>
              </a:rPr>
              <a:t>public</a:t>
            </a:r>
            <a:r>
              <a:rPr lang="en-GB" sz="1050" dirty="0">
                <a:solidFill>
                  <a:srgbClr val="000000"/>
                </a:solidFill>
                <a:highlight>
                  <a:srgbClr val="FFFFFF"/>
                </a:highlight>
                <a:latin typeface="Consolas"/>
              </a:rPr>
              <a:t> </a:t>
            </a:r>
            <a:r>
              <a:rPr lang="en-GB" sz="1050" dirty="0">
                <a:solidFill>
                  <a:srgbClr val="0000FF"/>
                </a:solidFill>
                <a:highlight>
                  <a:srgbClr val="FFFFFF"/>
                </a:highlight>
                <a:latin typeface="Consolas"/>
              </a:rPr>
              <a:t>class</a:t>
            </a:r>
            <a:r>
              <a:rPr lang="en-GB" sz="1050" dirty="0">
                <a:solidFill>
                  <a:srgbClr val="000000"/>
                </a:solidFill>
                <a:highlight>
                  <a:srgbClr val="FFFFFF"/>
                </a:highlight>
                <a:latin typeface="Consolas"/>
              </a:rPr>
              <a:t> </a:t>
            </a:r>
            <a:r>
              <a:rPr lang="en-GB" sz="1050" dirty="0" err="1">
                <a:solidFill>
                  <a:srgbClr val="2B91AF"/>
                </a:solidFill>
                <a:highlight>
                  <a:srgbClr val="FFFFFF"/>
                </a:highlight>
                <a:latin typeface="Consolas"/>
              </a:rPr>
              <a:t>ItemViewModel</a:t>
            </a:r>
            <a:r>
              <a:rPr lang="en-GB" sz="1050" dirty="0">
                <a:solidFill>
                  <a:srgbClr val="000000"/>
                </a:solidFill>
                <a:highlight>
                  <a:srgbClr val="FFFFFF"/>
                </a:highlight>
                <a:latin typeface="Consolas"/>
              </a:rPr>
              <a:t> : </a:t>
            </a:r>
            <a:r>
              <a:rPr lang="en-GB" sz="1050" dirty="0" err="1">
                <a:solidFill>
                  <a:srgbClr val="2B91AF"/>
                </a:solidFill>
                <a:highlight>
                  <a:srgbClr val="FFFFFF"/>
                </a:highlight>
                <a:latin typeface="Consolas"/>
              </a:rPr>
              <a:t>INotifyPropertyChanged</a:t>
            </a:r>
            <a:endParaRPr lang="en-GB" sz="1050" dirty="0">
              <a:solidFill>
                <a:srgbClr val="000000"/>
              </a:solidFill>
              <a:highlight>
                <a:srgbClr val="FFFFFF"/>
              </a:highlight>
              <a:latin typeface="Consolas"/>
            </a:endParaRPr>
          </a:p>
          <a:p>
            <a:r>
              <a:rPr lang="en-GB" sz="1050" dirty="0">
                <a:solidFill>
                  <a:srgbClr val="000000"/>
                </a:solidFill>
                <a:highlight>
                  <a:srgbClr val="FFFFFF"/>
                </a:highlight>
                <a:latin typeface="Consolas"/>
              </a:rPr>
              <a:t>    {</a:t>
            </a:r>
          </a:p>
          <a:p>
            <a:r>
              <a:rPr lang="en-GB" sz="1050" dirty="0">
                <a:solidFill>
                  <a:srgbClr val="000000"/>
                </a:solidFill>
                <a:highlight>
                  <a:srgbClr val="FFFFFF"/>
                </a:highlight>
                <a:latin typeface="Consolas"/>
              </a:rPr>
              <a:t>        </a:t>
            </a:r>
            <a:r>
              <a:rPr lang="en-GB" sz="1050" dirty="0">
                <a:solidFill>
                  <a:srgbClr val="0000FF"/>
                </a:solidFill>
                <a:highlight>
                  <a:srgbClr val="FFFFFF"/>
                </a:highlight>
                <a:latin typeface="Consolas"/>
              </a:rPr>
              <a:t>private</a:t>
            </a:r>
            <a:r>
              <a:rPr lang="en-GB" sz="1050" dirty="0">
                <a:solidFill>
                  <a:srgbClr val="000000"/>
                </a:solidFill>
                <a:highlight>
                  <a:srgbClr val="FFFFFF"/>
                </a:highlight>
                <a:latin typeface="Consolas"/>
              </a:rPr>
              <a:t> </a:t>
            </a:r>
            <a:r>
              <a:rPr lang="en-GB" sz="1050" dirty="0">
                <a:solidFill>
                  <a:srgbClr val="0000FF"/>
                </a:solidFill>
                <a:highlight>
                  <a:srgbClr val="FFFFFF"/>
                </a:highlight>
                <a:latin typeface="Consolas"/>
              </a:rPr>
              <a:t>string</a:t>
            </a:r>
            <a:r>
              <a:rPr lang="en-GB" sz="1050" dirty="0">
                <a:solidFill>
                  <a:srgbClr val="000000"/>
                </a:solidFill>
                <a:highlight>
                  <a:srgbClr val="FFFFFF"/>
                </a:highlight>
                <a:latin typeface="Consolas"/>
              </a:rPr>
              <a:t> </a:t>
            </a:r>
            <a:r>
              <a:rPr lang="en-GB" sz="1050" dirty="0" err="1">
                <a:solidFill>
                  <a:srgbClr val="000000"/>
                </a:solidFill>
                <a:highlight>
                  <a:srgbClr val="FFFFFF"/>
                </a:highlight>
                <a:latin typeface="Consolas"/>
              </a:rPr>
              <a:t>lineOne</a:t>
            </a:r>
            <a:r>
              <a:rPr lang="en-GB" sz="1050" dirty="0">
                <a:solidFill>
                  <a:srgbClr val="000000"/>
                </a:solidFill>
                <a:highlight>
                  <a:srgbClr val="FFFFFF"/>
                </a:highlight>
                <a:latin typeface="Consolas"/>
              </a:rPr>
              <a:t>;</a:t>
            </a:r>
          </a:p>
          <a:p>
            <a:r>
              <a:rPr lang="en-GB" sz="1050" dirty="0">
                <a:solidFill>
                  <a:srgbClr val="000000"/>
                </a:solidFill>
                <a:highlight>
                  <a:srgbClr val="FFFFFF"/>
                </a:highlight>
                <a:latin typeface="Consolas"/>
              </a:rPr>
              <a:t>        </a:t>
            </a:r>
            <a:r>
              <a:rPr lang="en-GB" sz="1050" dirty="0">
                <a:solidFill>
                  <a:srgbClr val="0000FF"/>
                </a:solidFill>
                <a:highlight>
                  <a:srgbClr val="FFFFFF"/>
                </a:highlight>
                <a:latin typeface="Consolas"/>
              </a:rPr>
              <a:t>public</a:t>
            </a:r>
            <a:r>
              <a:rPr lang="en-GB" sz="1050" dirty="0">
                <a:solidFill>
                  <a:srgbClr val="000000"/>
                </a:solidFill>
                <a:highlight>
                  <a:srgbClr val="FFFFFF"/>
                </a:highlight>
                <a:latin typeface="Consolas"/>
              </a:rPr>
              <a:t> </a:t>
            </a:r>
            <a:r>
              <a:rPr lang="en-GB" sz="1050" dirty="0">
                <a:solidFill>
                  <a:srgbClr val="0000FF"/>
                </a:solidFill>
                <a:highlight>
                  <a:srgbClr val="FFFFFF"/>
                </a:highlight>
                <a:latin typeface="Consolas"/>
              </a:rPr>
              <a:t>string</a:t>
            </a:r>
            <a:r>
              <a:rPr lang="en-GB" sz="1050" dirty="0">
                <a:solidFill>
                  <a:srgbClr val="000000"/>
                </a:solidFill>
                <a:highlight>
                  <a:srgbClr val="FFFFFF"/>
                </a:highlight>
                <a:latin typeface="Consolas"/>
              </a:rPr>
              <a:t> </a:t>
            </a:r>
            <a:r>
              <a:rPr lang="en-GB" sz="1050" dirty="0" err="1">
                <a:solidFill>
                  <a:srgbClr val="000000"/>
                </a:solidFill>
                <a:highlight>
                  <a:srgbClr val="FFFFFF"/>
                </a:highlight>
                <a:latin typeface="Consolas"/>
              </a:rPr>
              <a:t>LineOne</a:t>
            </a:r>
            <a:endParaRPr lang="en-GB" sz="1050" dirty="0">
              <a:solidFill>
                <a:srgbClr val="000000"/>
              </a:solidFill>
              <a:highlight>
                <a:srgbClr val="FFFFFF"/>
              </a:highlight>
              <a:latin typeface="Consolas"/>
            </a:endParaRPr>
          </a:p>
          <a:p>
            <a:r>
              <a:rPr lang="en-GB" sz="1050" dirty="0">
                <a:solidFill>
                  <a:srgbClr val="000000"/>
                </a:solidFill>
                <a:highlight>
                  <a:srgbClr val="FFFFFF"/>
                </a:highlight>
                <a:latin typeface="Consolas"/>
              </a:rPr>
              <a:t>        {</a:t>
            </a:r>
          </a:p>
          <a:p>
            <a:r>
              <a:rPr lang="en-GB" sz="1050" dirty="0">
                <a:solidFill>
                  <a:srgbClr val="000000"/>
                </a:solidFill>
                <a:highlight>
                  <a:srgbClr val="FFFFFF"/>
                </a:highlight>
                <a:latin typeface="Consolas"/>
              </a:rPr>
              <a:t>            </a:t>
            </a:r>
            <a:r>
              <a:rPr lang="en-GB" sz="1050" dirty="0">
                <a:solidFill>
                  <a:srgbClr val="0000FF"/>
                </a:solidFill>
                <a:highlight>
                  <a:srgbClr val="FFFFFF"/>
                </a:highlight>
                <a:latin typeface="Consolas"/>
              </a:rPr>
              <a:t>get</a:t>
            </a:r>
            <a:r>
              <a:rPr lang="en-GB" sz="1050" dirty="0">
                <a:solidFill>
                  <a:srgbClr val="000000"/>
                </a:solidFill>
                <a:highlight>
                  <a:srgbClr val="FFFFFF"/>
                </a:highlight>
                <a:latin typeface="Consolas"/>
              </a:rPr>
              <a:t> { </a:t>
            </a:r>
            <a:r>
              <a:rPr lang="en-GB" sz="1050" dirty="0">
                <a:solidFill>
                  <a:srgbClr val="0000FF"/>
                </a:solidFill>
                <a:highlight>
                  <a:srgbClr val="FFFFFF"/>
                </a:highlight>
                <a:latin typeface="Consolas"/>
              </a:rPr>
              <a:t>return</a:t>
            </a:r>
            <a:r>
              <a:rPr lang="en-GB" sz="1050" dirty="0">
                <a:solidFill>
                  <a:srgbClr val="000000"/>
                </a:solidFill>
                <a:highlight>
                  <a:srgbClr val="FFFFFF"/>
                </a:highlight>
                <a:latin typeface="Consolas"/>
              </a:rPr>
              <a:t> </a:t>
            </a:r>
            <a:r>
              <a:rPr lang="en-GB" sz="1050" dirty="0" err="1">
                <a:solidFill>
                  <a:srgbClr val="000000"/>
                </a:solidFill>
                <a:highlight>
                  <a:srgbClr val="FFFFFF"/>
                </a:highlight>
                <a:latin typeface="Consolas"/>
              </a:rPr>
              <a:t>lineOne</a:t>
            </a:r>
            <a:r>
              <a:rPr lang="en-GB" sz="1050" dirty="0">
                <a:solidFill>
                  <a:srgbClr val="000000"/>
                </a:solidFill>
                <a:highlight>
                  <a:srgbClr val="FFFFFF"/>
                </a:highlight>
                <a:latin typeface="Consolas"/>
              </a:rPr>
              <a:t>; }</a:t>
            </a:r>
          </a:p>
          <a:p>
            <a:r>
              <a:rPr lang="en-GB" sz="1050" dirty="0">
                <a:solidFill>
                  <a:srgbClr val="000000"/>
                </a:solidFill>
                <a:highlight>
                  <a:srgbClr val="FFFFFF"/>
                </a:highlight>
                <a:latin typeface="Consolas"/>
              </a:rPr>
              <a:t>            </a:t>
            </a:r>
            <a:r>
              <a:rPr lang="en-GB" sz="1050" dirty="0">
                <a:solidFill>
                  <a:srgbClr val="0000FF"/>
                </a:solidFill>
                <a:highlight>
                  <a:srgbClr val="FFFFFF"/>
                </a:highlight>
                <a:latin typeface="Consolas"/>
              </a:rPr>
              <a:t>set</a:t>
            </a:r>
            <a:r>
              <a:rPr lang="en-GB" sz="1050" dirty="0">
                <a:solidFill>
                  <a:srgbClr val="000000"/>
                </a:solidFill>
                <a:highlight>
                  <a:srgbClr val="FFFFFF"/>
                </a:highlight>
                <a:latin typeface="Consolas"/>
              </a:rPr>
              <a:t> {</a:t>
            </a:r>
          </a:p>
          <a:p>
            <a:r>
              <a:rPr lang="en-GB" sz="1050" dirty="0">
                <a:solidFill>
                  <a:srgbClr val="000000"/>
                </a:solidFill>
                <a:highlight>
                  <a:srgbClr val="FFFFFF"/>
                </a:highlight>
                <a:latin typeface="Consolas"/>
              </a:rPr>
              <a:t>                  </a:t>
            </a:r>
            <a:r>
              <a:rPr lang="en-GB" sz="1050" dirty="0">
                <a:solidFill>
                  <a:srgbClr val="0000FF"/>
                </a:solidFill>
                <a:highlight>
                  <a:srgbClr val="FFFFFF"/>
                </a:highlight>
                <a:latin typeface="Consolas"/>
              </a:rPr>
              <a:t>if</a:t>
            </a:r>
            <a:r>
              <a:rPr lang="en-GB" sz="1050" dirty="0">
                <a:solidFill>
                  <a:srgbClr val="000000"/>
                </a:solidFill>
                <a:highlight>
                  <a:srgbClr val="FFFFFF"/>
                </a:highlight>
                <a:latin typeface="Consolas"/>
              </a:rPr>
              <a:t> (</a:t>
            </a:r>
            <a:r>
              <a:rPr lang="en-GB" sz="1050" dirty="0">
                <a:solidFill>
                  <a:srgbClr val="0000FF"/>
                </a:solidFill>
                <a:highlight>
                  <a:srgbClr val="FFFFFF"/>
                </a:highlight>
                <a:latin typeface="Consolas"/>
              </a:rPr>
              <a:t>value</a:t>
            </a:r>
            <a:r>
              <a:rPr lang="en-GB" sz="1050" dirty="0">
                <a:solidFill>
                  <a:srgbClr val="000000"/>
                </a:solidFill>
                <a:highlight>
                  <a:srgbClr val="FFFFFF"/>
                </a:highlight>
                <a:latin typeface="Consolas"/>
              </a:rPr>
              <a:t> != </a:t>
            </a:r>
            <a:r>
              <a:rPr lang="en-GB" sz="1050" dirty="0" err="1">
                <a:solidFill>
                  <a:srgbClr val="000000"/>
                </a:solidFill>
                <a:highlight>
                  <a:srgbClr val="FFFFFF"/>
                </a:highlight>
                <a:latin typeface="Consolas"/>
              </a:rPr>
              <a:t>lineOne</a:t>
            </a:r>
            <a:r>
              <a:rPr lang="en-GB" sz="1050" dirty="0">
                <a:solidFill>
                  <a:srgbClr val="000000"/>
                </a:solidFill>
                <a:highlight>
                  <a:srgbClr val="FFFFFF"/>
                </a:highlight>
                <a:latin typeface="Consolas"/>
              </a:rPr>
              <a:t>)</a:t>
            </a:r>
          </a:p>
          <a:p>
            <a:r>
              <a:rPr lang="en-GB" sz="1050" dirty="0">
                <a:solidFill>
                  <a:srgbClr val="000000"/>
                </a:solidFill>
                <a:highlight>
                  <a:srgbClr val="FFFFFF"/>
                </a:highlight>
                <a:latin typeface="Consolas"/>
              </a:rPr>
              <a:t>                  {</a:t>
            </a:r>
          </a:p>
          <a:p>
            <a:r>
              <a:rPr lang="en-GB" sz="1050" dirty="0">
                <a:solidFill>
                  <a:srgbClr val="000000"/>
                </a:solidFill>
                <a:highlight>
                  <a:srgbClr val="FFFFFF"/>
                </a:highlight>
                <a:latin typeface="Consolas"/>
              </a:rPr>
              <a:t>                    </a:t>
            </a:r>
            <a:r>
              <a:rPr lang="en-GB" sz="1050" dirty="0" err="1">
                <a:solidFill>
                  <a:srgbClr val="000000"/>
                </a:solidFill>
                <a:highlight>
                  <a:srgbClr val="FFFFFF"/>
                </a:highlight>
                <a:latin typeface="Consolas"/>
              </a:rPr>
              <a:t>lineOne</a:t>
            </a:r>
            <a:r>
              <a:rPr lang="en-GB" sz="1050" dirty="0">
                <a:solidFill>
                  <a:srgbClr val="000000"/>
                </a:solidFill>
                <a:highlight>
                  <a:srgbClr val="FFFFFF"/>
                </a:highlight>
                <a:latin typeface="Consolas"/>
              </a:rPr>
              <a:t> = </a:t>
            </a:r>
            <a:r>
              <a:rPr lang="en-GB" sz="1050" dirty="0">
                <a:solidFill>
                  <a:srgbClr val="0000FF"/>
                </a:solidFill>
                <a:highlight>
                  <a:srgbClr val="FFFFFF"/>
                </a:highlight>
                <a:latin typeface="Consolas"/>
              </a:rPr>
              <a:t>value</a:t>
            </a:r>
            <a:r>
              <a:rPr lang="en-GB" sz="1050" dirty="0">
                <a:solidFill>
                  <a:srgbClr val="000000"/>
                </a:solidFill>
                <a:highlight>
                  <a:srgbClr val="FFFFFF"/>
                </a:highlight>
                <a:latin typeface="Consolas"/>
              </a:rPr>
              <a:t>;</a:t>
            </a:r>
          </a:p>
          <a:p>
            <a:r>
              <a:rPr lang="en-GB" sz="1050" dirty="0">
                <a:solidFill>
                  <a:srgbClr val="000000"/>
                </a:solidFill>
                <a:highlight>
                  <a:srgbClr val="FFFFFF"/>
                </a:highlight>
                <a:latin typeface="Consolas"/>
              </a:rPr>
              <a:t>                    </a:t>
            </a:r>
            <a:r>
              <a:rPr lang="en-GB" sz="1050" dirty="0" err="1">
                <a:solidFill>
                  <a:srgbClr val="000000"/>
                </a:solidFill>
                <a:highlight>
                  <a:srgbClr val="FFFFFF"/>
                </a:highlight>
                <a:latin typeface="Consolas"/>
              </a:rPr>
              <a:t>NotifyPropertyChanged</a:t>
            </a:r>
            <a:r>
              <a:rPr lang="en-GB" sz="1050" dirty="0">
                <a:solidFill>
                  <a:srgbClr val="000000"/>
                </a:solidFill>
                <a:highlight>
                  <a:srgbClr val="FFFFFF"/>
                </a:highlight>
                <a:latin typeface="Consolas"/>
              </a:rPr>
              <a:t>(</a:t>
            </a:r>
            <a:r>
              <a:rPr lang="en-GB" sz="1050" dirty="0">
                <a:solidFill>
                  <a:srgbClr val="A31515"/>
                </a:solidFill>
                <a:highlight>
                  <a:srgbClr val="FFFFFF"/>
                </a:highlight>
                <a:latin typeface="Consolas"/>
              </a:rPr>
              <a:t>"</a:t>
            </a:r>
            <a:r>
              <a:rPr lang="en-GB" sz="1050" dirty="0" err="1">
                <a:solidFill>
                  <a:srgbClr val="A31515"/>
                </a:solidFill>
                <a:highlight>
                  <a:srgbClr val="FFFFFF"/>
                </a:highlight>
                <a:latin typeface="Consolas"/>
              </a:rPr>
              <a:t>LineOne</a:t>
            </a:r>
            <a:r>
              <a:rPr lang="en-GB" sz="1050" dirty="0">
                <a:solidFill>
                  <a:srgbClr val="A31515"/>
                </a:solidFill>
                <a:highlight>
                  <a:srgbClr val="FFFFFF"/>
                </a:highlight>
                <a:latin typeface="Consolas"/>
              </a:rPr>
              <a:t>"</a:t>
            </a:r>
            <a:r>
              <a:rPr lang="en-GB" sz="1050" dirty="0">
                <a:solidFill>
                  <a:srgbClr val="000000"/>
                </a:solidFill>
                <a:highlight>
                  <a:srgbClr val="FFFFFF"/>
                </a:highlight>
                <a:latin typeface="Consolas"/>
              </a:rPr>
              <a:t>);</a:t>
            </a:r>
          </a:p>
          <a:p>
            <a:r>
              <a:rPr lang="en-GB" sz="1050" dirty="0">
                <a:solidFill>
                  <a:srgbClr val="000000"/>
                </a:solidFill>
                <a:highlight>
                  <a:srgbClr val="FFFFFF"/>
                </a:highlight>
                <a:latin typeface="Consolas"/>
              </a:rPr>
              <a:t>                  }</a:t>
            </a:r>
          </a:p>
          <a:p>
            <a:r>
              <a:rPr lang="en-GB" sz="1050" dirty="0">
                <a:solidFill>
                  <a:srgbClr val="000000"/>
                </a:solidFill>
                <a:highlight>
                  <a:srgbClr val="FFFFFF"/>
                </a:highlight>
                <a:latin typeface="Consolas"/>
              </a:rPr>
              <a:t>                }</a:t>
            </a:r>
          </a:p>
          <a:p>
            <a:r>
              <a:rPr lang="en-GB" sz="1050" dirty="0">
                <a:solidFill>
                  <a:srgbClr val="000000"/>
                </a:solidFill>
                <a:highlight>
                  <a:srgbClr val="FFFFFF"/>
                </a:highlight>
                <a:latin typeface="Consolas"/>
              </a:rPr>
              <a:t>        }</a:t>
            </a:r>
          </a:p>
          <a:p>
            <a:endParaRPr lang="en-GB" sz="1050" dirty="0">
              <a:solidFill>
                <a:srgbClr val="000000"/>
              </a:solidFill>
              <a:highlight>
                <a:srgbClr val="FFFFFF"/>
              </a:highlight>
              <a:latin typeface="Consolas"/>
            </a:endParaRPr>
          </a:p>
          <a:p>
            <a:r>
              <a:rPr lang="en-GB" sz="1050" dirty="0">
                <a:solidFill>
                  <a:srgbClr val="000000"/>
                </a:solidFill>
                <a:highlight>
                  <a:srgbClr val="FFFFFF"/>
                </a:highlight>
                <a:latin typeface="Consolas"/>
              </a:rPr>
              <a:t>        </a:t>
            </a:r>
            <a:r>
              <a:rPr lang="en-GB" sz="1050" dirty="0">
                <a:solidFill>
                  <a:srgbClr val="0000FF"/>
                </a:solidFill>
                <a:highlight>
                  <a:srgbClr val="FFFFFF"/>
                </a:highlight>
                <a:latin typeface="Consolas"/>
              </a:rPr>
              <a:t>public</a:t>
            </a:r>
            <a:r>
              <a:rPr lang="en-GB" sz="1050" dirty="0">
                <a:solidFill>
                  <a:srgbClr val="000000"/>
                </a:solidFill>
                <a:highlight>
                  <a:srgbClr val="FFFFFF"/>
                </a:highlight>
                <a:latin typeface="Consolas"/>
              </a:rPr>
              <a:t> </a:t>
            </a:r>
            <a:r>
              <a:rPr lang="en-GB" sz="1050" dirty="0">
                <a:solidFill>
                  <a:srgbClr val="0000FF"/>
                </a:solidFill>
                <a:highlight>
                  <a:srgbClr val="FFFFFF"/>
                </a:highlight>
                <a:latin typeface="Consolas"/>
              </a:rPr>
              <a:t>event</a:t>
            </a:r>
            <a:r>
              <a:rPr lang="en-GB" sz="1050" dirty="0">
                <a:solidFill>
                  <a:srgbClr val="000000"/>
                </a:solidFill>
                <a:highlight>
                  <a:srgbClr val="FFFFFF"/>
                </a:highlight>
                <a:latin typeface="Consolas"/>
              </a:rPr>
              <a:t> </a:t>
            </a:r>
            <a:r>
              <a:rPr lang="en-GB" sz="1050" dirty="0" err="1">
                <a:solidFill>
                  <a:srgbClr val="2B91AF"/>
                </a:solidFill>
                <a:highlight>
                  <a:srgbClr val="FFFFFF"/>
                </a:highlight>
                <a:latin typeface="Consolas"/>
              </a:rPr>
              <a:t>PropertyChangedEventHandler</a:t>
            </a:r>
            <a:r>
              <a:rPr lang="en-GB" sz="1050" dirty="0">
                <a:solidFill>
                  <a:srgbClr val="000000"/>
                </a:solidFill>
                <a:highlight>
                  <a:srgbClr val="FFFFFF"/>
                </a:highlight>
                <a:latin typeface="Consolas"/>
              </a:rPr>
              <a:t> </a:t>
            </a:r>
            <a:r>
              <a:rPr lang="en-GB" sz="1050" dirty="0" err="1">
                <a:solidFill>
                  <a:srgbClr val="000000"/>
                </a:solidFill>
                <a:highlight>
                  <a:srgbClr val="FFFFFF"/>
                </a:highlight>
                <a:latin typeface="Consolas"/>
              </a:rPr>
              <a:t>PropertyChanged</a:t>
            </a:r>
            <a:r>
              <a:rPr lang="en-GB" sz="1050" dirty="0">
                <a:solidFill>
                  <a:srgbClr val="000000"/>
                </a:solidFill>
                <a:highlight>
                  <a:srgbClr val="FFFFFF"/>
                </a:highlight>
                <a:latin typeface="Consolas"/>
              </a:rPr>
              <a:t>;</a:t>
            </a:r>
          </a:p>
          <a:p>
            <a:r>
              <a:rPr lang="en-GB" sz="1050" dirty="0">
                <a:solidFill>
                  <a:srgbClr val="000000"/>
                </a:solidFill>
                <a:highlight>
                  <a:srgbClr val="FFFFFF"/>
                </a:highlight>
                <a:latin typeface="Consolas"/>
              </a:rPr>
              <a:t>        </a:t>
            </a:r>
            <a:r>
              <a:rPr lang="en-GB" sz="1050" dirty="0">
                <a:solidFill>
                  <a:srgbClr val="0000FF"/>
                </a:solidFill>
                <a:highlight>
                  <a:srgbClr val="FFFFFF"/>
                </a:highlight>
                <a:latin typeface="Consolas"/>
              </a:rPr>
              <a:t>private</a:t>
            </a:r>
            <a:r>
              <a:rPr lang="en-GB" sz="1050" dirty="0">
                <a:solidFill>
                  <a:srgbClr val="000000"/>
                </a:solidFill>
                <a:highlight>
                  <a:srgbClr val="FFFFFF"/>
                </a:highlight>
                <a:latin typeface="Consolas"/>
              </a:rPr>
              <a:t> </a:t>
            </a:r>
            <a:r>
              <a:rPr lang="en-GB" sz="1050" dirty="0">
                <a:solidFill>
                  <a:srgbClr val="0000FF"/>
                </a:solidFill>
                <a:highlight>
                  <a:srgbClr val="FFFFFF"/>
                </a:highlight>
                <a:latin typeface="Consolas"/>
              </a:rPr>
              <a:t>void</a:t>
            </a:r>
            <a:r>
              <a:rPr lang="en-GB" sz="1050" dirty="0">
                <a:solidFill>
                  <a:srgbClr val="000000"/>
                </a:solidFill>
                <a:highlight>
                  <a:srgbClr val="FFFFFF"/>
                </a:highlight>
                <a:latin typeface="Consolas"/>
              </a:rPr>
              <a:t> </a:t>
            </a:r>
            <a:r>
              <a:rPr lang="en-GB" sz="1050" dirty="0" err="1">
                <a:solidFill>
                  <a:srgbClr val="000000"/>
                </a:solidFill>
                <a:highlight>
                  <a:srgbClr val="FFFFFF"/>
                </a:highlight>
                <a:latin typeface="Consolas"/>
              </a:rPr>
              <a:t>NotifyPropertyChanged</a:t>
            </a:r>
            <a:r>
              <a:rPr lang="en-GB" sz="1050" dirty="0">
                <a:solidFill>
                  <a:srgbClr val="000000"/>
                </a:solidFill>
                <a:highlight>
                  <a:srgbClr val="FFFFFF"/>
                </a:highlight>
                <a:latin typeface="Consolas"/>
              </a:rPr>
              <a:t>(</a:t>
            </a:r>
            <a:r>
              <a:rPr lang="en-GB" sz="1050" dirty="0">
                <a:solidFill>
                  <a:srgbClr val="2B91AF"/>
                </a:solidFill>
                <a:highlight>
                  <a:srgbClr val="FFFFFF"/>
                </a:highlight>
                <a:latin typeface="Consolas"/>
              </a:rPr>
              <a:t>String</a:t>
            </a:r>
            <a:r>
              <a:rPr lang="en-GB" sz="1050" dirty="0">
                <a:solidFill>
                  <a:srgbClr val="000000"/>
                </a:solidFill>
                <a:highlight>
                  <a:srgbClr val="FFFFFF"/>
                </a:highlight>
                <a:latin typeface="Consolas"/>
              </a:rPr>
              <a:t> </a:t>
            </a:r>
            <a:r>
              <a:rPr lang="en-GB" sz="1050" dirty="0" err="1">
                <a:solidFill>
                  <a:srgbClr val="000000"/>
                </a:solidFill>
                <a:highlight>
                  <a:srgbClr val="FFFFFF"/>
                </a:highlight>
                <a:latin typeface="Consolas"/>
              </a:rPr>
              <a:t>propertyName</a:t>
            </a:r>
            <a:r>
              <a:rPr lang="en-GB" sz="1050" dirty="0">
                <a:solidFill>
                  <a:srgbClr val="000000"/>
                </a:solidFill>
                <a:highlight>
                  <a:srgbClr val="FFFFFF"/>
                </a:highlight>
                <a:latin typeface="Consolas"/>
              </a:rPr>
              <a:t>)</a:t>
            </a:r>
          </a:p>
          <a:p>
            <a:r>
              <a:rPr lang="en-GB" sz="1050" dirty="0">
                <a:solidFill>
                  <a:srgbClr val="000000"/>
                </a:solidFill>
                <a:highlight>
                  <a:srgbClr val="FFFFFF"/>
                </a:highlight>
                <a:latin typeface="Consolas"/>
              </a:rPr>
              <a:t>        {</a:t>
            </a:r>
          </a:p>
          <a:p>
            <a:r>
              <a:rPr lang="en-US" sz="1050" dirty="0">
                <a:solidFill>
                  <a:srgbClr val="000000"/>
                </a:solidFill>
                <a:highlight>
                  <a:srgbClr val="FFFFFF"/>
                </a:highlight>
                <a:latin typeface="Consolas"/>
              </a:rPr>
              <a:t>            </a:t>
            </a:r>
            <a:r>
              <a:rPr lang="en-US" sz="1050" dirty="0">
                <a:solidFill>
                  <a:srgbClr val="0000FF"/>
                </a:solidFill>
                <a:highlight>
                  <a:srgbClr val="FFFFFF"/>
                </a:highlight>
                <a:latin typeface="Consolas"/>
              </a:rPr>
              <a:t>if</a:t>
            </a:r>
            <a:r>
              <a:rPr lang="en-US" sz="1050" dirty="0">
                <a:solidFill>
                  <a:srgbClr val="000000"/>
                </a:solidFill>
                <a:highlight>
                  <a:srgbClr val="FFFFFF"/>
                </a:highlight>
                <a:latin typeface="Consolas"/>
              </a:rPr>
              <a:t> (</a:t>
            </a:r>
            <a:r>
              <a:rPr lang="en-US" sz="1050" dirty="0">
                <a:solidFill>
                  <a:srgbClr val="0000FF"/>
                </a:solidFill>
                <a:highlight>
                  <a:srgbClr val="FFFFFF"/>
                </a:highlight>
                <a:latin typeface="Consolas"/>
              </a:rPr>
              <a:t>null</a:t>
            </a:r>
            <a:r>
              <a:rPr lang="en-US" sz="1050" dirty="0">
                <a:solidFill>
                  <a:srgbClr val="000000"/>
                </a:solidFill>
                <a:highlight>
                  <a:srgbClr val="FFFFFF"/>
                </a:highlight>
                <a:latin typeface="Consolas"/>
              </a:rPr>
              <a:t> != </a:t>
            </a:r>
            <a:r>
              <a:rPr lang="en-US" sz="1050" dirty="0" err="1">
                <a:solidFill>
                  <a:srgbClr val="000000"/>
                </a:solidFill>
                <a:highlight>
                  <a:srgbClr val="FFFFFF"/>
                </a:highlight>
                <a:latin typeface="Consolas"/>
              </a:rPr>
              <a:t>PropertyChanged</a:t>
            </a:r>
            <a:r>
              <a:rPr lang="en-US" sz="1050" dirty="0">
                <a:solidFill>
                  <a:srgbClr val="000000"/>
                </a:solidFill>
                <a:highlight>
                  <a:srgbClr val="FFFFFF"/>
                </a:highlight>
                <a:latin typeface="Consolas"/>
              </a:rPr>
              <a:t>) </a:t>
            </a:r>
          </a:p>
          <a:p>
            <a:r>
              <a:rPr lang="en-US" sz="1050" dirty="0">
                <a:solidFill>
                  <a:srgbClr val="000000"/>
                </a:solidFill>
                <a:highlight>
                  <a:srgbClr val="FFFFFF"/>
                </a:highlight>
                <a:latin typeface="Consolas"/>
              </a:rPr>
              <a:t>                </a:t>
            </a:r>
            <a:r>
              <a:rPr lang="en-US" sz="1050" dirty="0" err="1">
                <a:solidFill>
                  <a:srgbClr val="000000"/>
                </a:solidFill>
                <a:highlight>
                  <a:srgbClr val="FFFFFF"/>
                </a:highlight>
                <a:latin typeface="Consolas"/>
              </a:rPr>
              <a:t>PropertyChanged</a:t>
            </a:r>
            <a:r>
              <a:rPr lang="en-US" sz="1050" dirty="0">
                <a:solidFill>
                  <a:srgbClr val="000000"/>
                </a:solidFill>
                <a:highlight>
                  <a:srgbClr val="FFFFFF"/>
                </a:highlight>
                <a:latin typeface="Consolas"/>
              </a:rPr>
              <a:t>(</a:t>
            </a:r>
            <a:r>
              <a:rPr lang="en-US" sz="1050" dirty="0">
                <a:solidFill>
                  <a:srgbClr val="0000FF"/>
                </a:solidFill>
                <a:highlight>
                  <a:srgbClr val="FFFFFF"/>
                </a:highlight>
                <a:latin typeface="Consolas"/>
              </a:rPr>
              <a:t>this</a:t>
            </a:r>
            <a:r>
              <a:rPr lang="en-US" sz="1050" dirty="0">
                <a:solidFill>
                  <a:srgbClr val="000000"/>
                </a:solidFill>
                <a:highlight>
                  <a:srgbClr val="FFFFFF"/>
                </a:highlight>
                <a:latin typeface="Consolas"/>
              </a:rPr>
              <a:t>, </a:t>
            </a:r>
            <a:r>
              <a:rPr lang="en-US" sz="1050" dirty="0">
                <a:solidFill>
                  <a:srgbClr val="0000FF"/>
                </a:solidFill>
                <a:highlight>
                  <a:srgbClr val="FFFFFF"/>
                </a:highlight>
                <a:latin typeface="Consolas"/>
              </a:rPr>
              <a:t>new</a:t>
            </a:r>
            <a:r>
              <a:rPr lang="en-US" sz="1050" dirty="0">
                <a:solidFill>
                  <a:srgbClr val="000000"/>
                </a:solidFill>
                <a:highlight>
                  <a:srgbClr val="FFFFFF"/>
                </a:highlight>
                <a:latin typeface="Consolas"/>
              </a:rPr>
              <a:t> </a:t>
            </a:r>
            <a:r>
              <a:rPr lang="en-US" sz="1050" dirty="0" err="1">
                <a:solidFill>
                  <a:srgbClr val="2B91AF"/>
                </a:solidFill>
                <a:highlight>
                  <a:srgbClr val="FFFFFF"/>
                </a:highlight>
                <a:latin typeface="Consolas"/>
              </a:rPr>
              <a:t>PropertyChangedEventArgs</a:t>
            </a:r>
            <a:r>
              <a:rPr lang="en-US" sz="1050" dirty="0">
                <a:solidFill>
                  <a:srgbClr val="000000"/>
                </a:solidFill>
                <a:highlight>
                  <a:srgbClr val="FFFFFF"/>
                </a:highlight>
                <a:latin typeface="Consolas"/>
              </a:rPr>
              <a:t>(</a:t>
            </a:r>
            <a:r>
              <a:rPr lang="en-US" sz="1050" dirty="0" err="1">
                <a:solidFill>
                  <a:srgbClr val="000000"/>
                </a:solidFill>
                <a:highlight>
                  <a:srgbClr val="FFFFFF"/>
                </a:highlight>
                <a:latin typeface="Consolas"/>
              </a:rPr>
              <a:t>propertyName</a:t>
            </a:r>
            <a:r>
              <a:rPr lang="en-US" sz="1050" dirty="0">
                <a:solidFill>
                  <a:srgbClr val="000000"/>
                </a:solidFill>
                <a:highlight>
                  <a:srgbClr val="FFFFFF"/>
                </a:highlight>
                <a:latin typeface="Consolas"/>
              </a:rPr>
              <a:t>));</a:t>
            </a:r>
          </a:p>
          <a:p>
            <a:r>
              <a:rPr lang="en-GB" sz="1050" dirty="0">
                <a:solidFill>
                  <a:srgbClr val="000000"/>
                </a:solidFill>
                <a:highlight>
                  <a:srgbClr val="FFFFFF"/>
                </a:highlight>
                <a:latin typeface="Consolas"/>
              </a:rPr>
              <a:t>        }</a:t>
            </a:r>
          </a:p>
          <a:p>
            <a:r>
              <a:rPr lang="en-GB" sz="1050" dirty="0">
                <a:solidFill>
                  <a:srgbClr val="000000"/>
                </a:solidFill>
                <a:highlight>
                  <a:srgbClr val="FFFFFF"/>
                </a:highlight>
                <a:latin typeface="Consolas"/>
              </a:rPr>
              <a:t>    }</a:t>
            </a:r>
            <a:endParaRPr lang="en-GB" sz="1050" spc="-113" dirty="0">
              <a:solidFill>
                <a:schemeClr val="bg1"/>
              </a:solidFill>
              <a:latin typeface="Consolas" pitchFamily="49" charset="0"/>
            </a:endParaRPr>
          </a:p>
        </p:txBody>
      </p:sp>
    </p:spTree>
    <p:extLst>
      <p:ext uri="{BB962C8B-B14F-4D97-AF65-F5344CB8AC3E}">
        <p14:creationId xmlns:p14="http://schemas.microsoft.com/office/powerpoint/2010/main" val="2861011131"/>
      </p:ext>
    </p:extLst>
  </p:cSld>
  <p:clrMapOvr>
    <a:masterClrMapping/>
  </p:clrMapOvr>
  <p:transition spd="slow">
    <p:push/>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838200" y="2228575"/>
            <a:ext cx="7053943" cy="567848"/>
          </a:xfrm>
          <a:prstGeom prst="rect">
            <a:avLst/>
          </a:prstGeom>
        </p:spPr>
        <p:txBody>
          <a:bodyPr vert="horz" wrap="square" lIns="0" tIns="0" rIns="0" bIns="0" rtlCol="0" anchor="t">
            <a:spAutoFit/>
          </a:bodyPr>
          <a:lstStyle>
            <a:lvl1pPr algn="l" defTabSz="685864" rtl="0" eaLnBrk="1" latinLnBrk="0" hangingPunct="1">
              <a:lnSpc>
                <a:spcPct val="90000"/>
              </a:lnSpc>
              <a:spcBef>
                <a:spcPct val="0"/>
              </a:spcBef>
              <a:buNone/>
              <a:defRPr lang="en-US" sz="4100" b="0" kern="1200" cap="none" spc="-75" baseline="0" dirty="0" smtClean="0">
                <a:ln w="3175">
                  <a:noFill/>
                </a:ln>
                <a:solidFill>
                  <a:schemeClr val="bg2">
                    <a:alpha val="99000"/>
                  </a:schemeClr>
                </a:solidFill>
                <a:effectLst/>
                <a:latin typeface="+mj-lt"/>
                <a:ea typeface="+mn-ea"/>
                <a:cs typeface="Arial" charset="0"/>
              </a:defRPr>
            </a:lvl1pPr>
          </a:lstStyle>
          <a:p>
            <a:pPr algn="ctr"/>
            <a:r>
              <a:rPr lang="es-CO" dirty="0" smtClean="0">
                <a:solidFill>
                  <a:schemeClr val="tx1">
                    <a:alpha val="99000"/>
                  </a:schemeClr>
                </a:solidFill>
              </a:rPr>
              <a:t>Implementación básica</a:t>
            </a:r>
            <a:endParaRPr lang="es-CO" dirty="0">
              <a:solidFill>
                <a:schemeClr val="tx1">
                  <a:alpha val="99000"/>
                </a:schemeClr>
              </a:solidFill>
            </a:endParaRPr>
          </a:p>
        </p:txBody>
      </p:sp>
    </p:spTree>
    <p:extLst>
      <p:ext uri="{BB962C8B-B14F-4D97-AF65-F5344CB8AC3E}">
        <p14:creationId xmlns:p14="http://schemas.microsoft.com/office/powerpoint/2010/main" val="928427490"/>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498598"/>
          </a:xfrm>
        </p:spPr>
        <p:txBody>
          <a:bodyPr/>
          <a:lstStyle/>
          <a:p>
            <a:r>
              <a:rPr lang="es-CO" sz="3600" dirty="0" smtClean="0"/>
              <a:t>Clase base </a:t>
            </a:r>
            <a:r>
              <a:rPr lang="es-CO" sz="3600" dirty="0" err="1" smtClean="0"/>
              <a:t>ViewModelBase</a:t>
            </a:r>
            <a:r>
              <a:rPr lang="es-CO" sz="3600" dirty="0" smtClean="0"/>
              <a:t> / </a:t>
            </a:r>
            <a:r>
              <a:rPr lang="es-CO" sz="3600" dirty="0" err="1" smtClean="0"/>
              <a:t>BindableBase</a:t>
            </a:r>
            <a:endParaRPr lang="en-US" sz="3600" dirty="0"/>
          </a:p>
        </p:txBody>
      </p:sp>
      <p:sp>
        <p:nvSpPr>
          <p:cNvPr id="8" name="Text Placeholder 14"/>
          <p:cNvSpPr>
            <a:spLocks noGrp="1"/>
          </p:cNvSpPr>
          <p:nvPr>
            <p:ph type="body" sz="quarter" idx="4294967295"/>
          </p:nvPr>
        </p:nvSpPr>
        <p:spPr>
          <a:xfrm>
            <a:off x="449937" y="756860"/>
            <a:ext cx="8242935" cy="536121"/>
          </a:xfrm>
          <a:prstGeom prst="rect">
            <a:avLst/>
          </a:prstGeom>
        </p:spPr>
        <p:txBody>
          <a:bodyPr/>
          <a:lstStyle/>
          <a:p>
            <a:pPr marL="0" indent="0">
              <a:buNone/>
            </a:pPr>
            <a:r>
              <a:rPr lang="es-CO" sz="1600" dirty="0" smtClean="0"/>
              <a:t>Si queremos evitar construirla podemos usar librerías como </a:t>
            </a:r>
            <a:r>
              <a:rPr lang="es-CO" sz="1600" b="1" dirty="0" smtClean="0"/>
              <a:t>MVVM Light o MVVM Cross</a:t>
            </a:r>
            <a:r>
              <a:rPr lang="es-CO" sz="1600" dirty="0" smtClean="0"/>
              <a:t> que ofrecen una implementación. Es una decisión de gustos.</a:t>
            </a:r>
          </a:p>
          <a:p>
            <a:pPr marL="0" indent="0">
              <a:buNone/>
            </a:pPr>
            <a:endParaRPr lang="en-US" sz="1600" dirty="0"/>
          </a:p>
        </p:txBody>
      </p:sp>
      <p:pic>
        <p:nvPicPr>
          <p:cNvPr id="3" name="Picture 2"/>
          <p:cNvPicPr>
            <a:picLocks noChangeAspect="1"/>
          </p:cNvPicPr>
          <p:nvPr/>
        </p:nvPicPr>
        <p:blipFill>
          <a:blip r:embed="rId2"/>
          <a:stretch>
            <a:fillRect/>
          </a:stretch>
        </p:blipFill>
        <p:spPr>
          <a:xfrm>
            <a:off x="389436" y="1494092"/>
            <a:ext cx="8055212" cy="2901609"/>
          </a:xfrm>
          <a:prstGeom prst="rect">
            <a:avLst/>
          </a:prstGeom>
        </p:spPr>
      </p:pic>
    </p:spTree>
    <p:extLst>
      <p:ext uri="{BB962C8B-B14F-4D97-AF65-F5344CB8AC3E}">
        <p14:creationId xmlns:p14="http://schemas.microsoft.com/office/powerpoint/2010/main" val="3232044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Uso de la clase base</a:t>
            </a:r>
            <a:endParaRPr lang="en-US" dirty="0"/>
          </a:p>
        </p:txBody>
      </p:sp>
      <p:sp>
        <p:nvSpPr>
          <p:cNvPr id="4" name="Text Placeholder 3"/>
          <p:cNvSpPr>
            <a:spLocks noGrp="1"/>
          </p:cNvSpPr>
          <p:nvPr>
            <p:ph type="body" sz="quarter" idx="12"/>
          </p:nvPr>
        </p:nvSpPr>
        <p:spPr>
          <a:xfrm>
            <a:off x="389436" y="911679"/>
            <a:ext cx="8367510" cy="3886200"/>
          </a:xfrm>
        </p:spPr>
        <p:txBody>
          <a:bodyPr/>
          <a:lstStyle/>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public</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class</a:t>
            </a:r>
            <a:r>
              <a:rPr lang="en-US" sz="1200" dirty="0">
                <a:solidFill>
                  <a:srgbClr val="000000"/>
                </a:solidFill>
                <a:highlight>
                  <a:srgbClr val="FFFFFF"/>
                </a:highlight>
                <a:latin typeface="Consolas" panose="020B0609020204030204" pitchFamily="49" charset="0"/>
              </a:rPr>
              <a:t> </a:t>
            </a:r>
            <a:r>
              <a:rPr lang="en-US" sz="1200" dirty="0" err="1">
                <a:solidFill>
                  <a:srgbClr val="2B91AF"/>
                </a:solidFill>
                <a:highlight>
                  <a:srgbClr val="FFFFFF"/>
                </a:highlight>
                <a:latin typeface="Consolas" panose="020B0609020204030204" pitchFamily="49" charset="0"/>
              </a:rPr>
              <a:t>MainViewModel</a:t>
            </a:r>
            <a:r>
              <a:rPr lang="en-US" sz="1200" dirty="0">
                <a:solidFill>
                  <a:srgbClr val="000000"/>
                </a:solidFill>
                <a:highlight>
                  <a:srgbClr val="FFFFFF"/>
                </a:highlight>
                <a:latin typeface="Consolas" panose="020B0609020204030204" pitchFamily="49" charset="0"/>
              </a:rPr>
              <a:t> : </a:t>
            </a:r>
            <a:r>
              <a:rPr lang="en-US" sz="1200" dirty="0" err="1">
                <a:solidFill>
                  <a:srgbClr val="2B91AF"/>
                </a:solidFill>
                <a:highlight>
                  <a:srgbClr val="FFFFFF"/>
                </a:highlight>
                <a:latin typeface="Consolas" panose="020B0609020204030204" pitchFamily="49" charset="0"/>
              </a:rPr>
              <a:t>BindableBase</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a:t>
            </a:r>
            <a:endParaRPr lang="en-US" sz="1200" dirty="0">
              <a:solidFill>
                <a:srgbClr val="000000"/>
              </a:solidFill>
              <a:highlight>
                <a:srgbClr val="FFFFFF"/>
              </a:highlight>
              <a:latin typeface="Consolas" panose="020B0609020204030204" pitchFamily="49" charset="0"/>
            </a:endParaRPr>
          </a:p>
          <a:p>
            <a:r>
              <a:rPr lang="en-US" sz="1200" dirty="0" smtClean="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private</a:t>
            </a:r>
            <a:r>
              <a:rPr lang="en-US" sz="1200" dirty="0">
                <a:solidFill>
                  <a:srgbClr val="000000"/>
                </a:solidFill>
                <a:highlight>
                  <a:srgbClr val="FFFFFF"/>
                </a:highlight>
                <a:latin typeface="Consolas" panose="020B0609020204030204" pitchFamily="49" charset="0"/>
              </a:rPr>
              <a:t> </a:t>
            </a:r>
            <a:r>
              <a:rPr lang="en-US" sz="1200" dirty="0" smtClean="0">
                <a:solidFill>
                  <a:srgbClr val="2B91AF"/>
                </a:solidFill>
                <a:highlight>
                  <a:srgbClr val="FFFFFF"/>
                </a:highlight>
                <a:latin typeface="Consolas" panose="020B0609020204030204" pitchFamily="49" charset="0"/>
              </a:rPr>
              <a:t>String</a:t>
            </a:r>
            <a:r>
              <a:rPr lang="en-US" sz="1200" dirty="0" smtClean="0">
                <a:solidFill>
                  <a:srgbClr val="000000"/>
                </a:solidFill>
                <a:highlight>
                  <a:srgbClr val="FFFFFF"/>
                </a:highlight>
                <a:latin typeface="Consolas" panose="020B0609020204030204" pitchFamily="49" charset="0"/>
              </a:rPr>
              <a:t> </a:t>
            </a:r>
            <a:r>
              <a:rPr lang="en-US" sz="1200" dirty="0" err="1" smtClean="0">
                <a:solidFill>
                  <a:srgbClr val="000000"/>
                </a:solidFill>
                <a:highlight>
                  <a:srgbClr val="FFFFFF"/>
                </a:highlight>
                <a:latin typeface="Consolas" panose="020B0609020204030204" pitchFamily="49" charset="0"/>
              </a:rPr>
              <a:t>nombre</a:t>
            </a:r>
            <a:r>
              <a:rPr lang="en-US" sz="1200" dirty="0" smtClean="0">
                <a:solidFill>
                  <a:srgbClr val="000000"/>
                </a:solidFill>
                <a:highlight>
                  <a:srgbClr val="FFFFFF"/>
                </a:highlight>
                <a:latin typeface="Consolas" panose="020B0609020204030204" pitchFamily="49" charset="0"/>
              </a:rPr>
              <a:t>;</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public</a:t>
            </a:r>
            <a:r>
              <a:rPr lang="en-US" sz="12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String</a:t>
            </a:r>
            <a:r>
              <a:rPr lang="en-US" sz="1200" dirty="0">
                <a:solidFill>
                  <a:srgbClr val="000000"/>
                </a:solidFill>
                <a:highlight>
                  <a:srgbClr val="FFFFFF"/>
                </a:highlight>
                <a:latin typeface="Consolas" panose="020B0609020204030204" pitchFamily="49" charset="0"/>
              </a:rPr>
              <a:t> </a:t>
            </a:r>
            <a:r>
              <a:rPr lang="en-US" sz="1200" dirty="0" err="1" smtClean="0">
                <a:solidFill>
                  <a:srgbClr val="000000"/>
                </a:solidFill>
                <a:highlight>
                  <a:srgbClr val="FFFFFF"/>
                </a:highlight>
                <a:latin typeface="Consolas" panose="020B0609020204030204" pitchFamily="49" charset="0"/>
              </a:rPr>
              <a:t>Nombre</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get</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return</a:t>
            </a:r>
            <a:r>
              <a:rPr lang="en-US" sz="1200" dirty="0">
                <a:solidFill>
                  <a:srgbClr val="000000"/>
                </a:solidFill>
                <a:highlight>
                  <a:srgbClr val="FFFFFF"/>
                </a:highlight>
                <a:latin typeface="Consolas" panose="020B0609020204030204" pitchFamily="49" charset="0"/>
              </a:rPr>
              <a:t> </a:t>
            </a:r>
            <a:r>
              <a:rPr lang="en-US" sz="1200" dirty="0" err="1" smtClean="0">
                <a:solidFill>
                  <a:srgbClr val="0000FF"/>
                </a:solidFill>
                <a:highlight>
                  <a:srgbClr val="FFFFFF"/>
                </a:highlight>
                <a:latin typeface="Consolas" panose="020B0609020204030204" pitchFamily="49" charset="0"/>
              </a:rPr>
              <a:t>this</a:t>
            </a:r>
            <a:r>
              <a:rPr lang="en-US" sz="1200" dirty="0" err="1" smtClean="0">
                <a:solidFill>
                  <a:srgbClr val="000000"/>
                </a:solidFill>
                <a:highlight>
                  <a:srgbClr val="FFFFFF"/>
                </a:highlight>
                <a:latin typeface="Consolas" panose="020B0609020204030204" pitchFamily="49" charset="0"/>
              </a:rPr>
              <a:t>.nombre</a:t>
            </a:r>
            <a:r>
              <a:rPr lang="en-US" sz="1200" dirty="0" smtClean="0">
                <a:solidFill>
                  <a:srgbClr val="000000"/>
                </a:solidFill>
                <a:highlight>
                  <a:srgbClr val="FFFFFF"/>
                </a:highlight>
                <a:latin typeface="Consolas" panose="020B0609020204030204" pitchFamily="49" charset="0"/>
              </a:rPr>
              <a:t>;</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set</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r>
              <a:rPr lang="en-US" sz="1200" dirty="0" err="1" smtClean="0">
                <a:solidFill>
                  <a:srgbClr val="000000"/>
                </a:solidFill>
                <a:highlight>
                  <a:srgbClr val="FFFFFF"/>
                </a:highlight>
                <a:latin typeface="Consolas" panose="020B0609020204030204" pitchFamily="49" charset="0"/>
              </a:rPr>
              <a:t>nombre</a:t>
            </a:r>
            <a:r>
              <a:rPr lang="en-US" sz="1200" dirty="0" smtClean="0">
                <a:solidFill>
                  <a:srgbClr val="000000"/>
                </a:solidFill>
                <a:highlight>
                  <a:srgbClr val="FFFFFF"/>
                </a:highlight>
                <a:latin typeface="Consolas" panose="020B0609020204030204" pitchFamily="49" charset="0"/>
              </a:rPr>
              <a:t> = </a:t>
            </a:r>
            <a:r>
              <a:rPr lang="en-US" sz="1200" dirty="0">
                <a:solidFill>
                  <a:srgbClr val="0000FF"/>
                </a:solidFill>
                <a:highlight>
                  <a:srgbClr val="FFFFFF"/>
                </a:highlight>
                <a:latin typeface="Consolas" panose="020B0609020204030204" pitchFamily="49" charset="0"/>
              </a:rPr>
              <a:t>value</a:t>
            </a:r>
            <a:r>
              <a:rPr lang="en-US" sz="1200" dirty="0" smtClean="0">
                <a:solidFill>
                  <a:srgbClr val="000000"/>
                </a:solidFill>
                <a:highlight>
                  <a:srgbClr val="FFFFFF"/>
                </a:highlight>
                <a:latin typeface="Consolas" panose="020B0609020204030204" pitchFamily="49" charset="0"/>
              </a:rPr>
              <a:t>;</a:t>
            </a:r>
            <a:br>
              <a:rPr lang="en-US" sz="1200" dirty="0" smtClean="0">
                <a:solidFill>
                  <a:srgbClr val="000000"/>
                </a:solidFill>
                <a:highlight>
                  <a:srgbClr val="FFFFFF"/>
                </a:highlight>
                <a:latin typeface="Consolas" panose="020B0609020204030204" pitchFamily="49" charset="0"/>
              </a:rPr>
            </a:br>
            <a:r>
              <a:rPr lang="en-US" sz="1200" dirty="0" smtClean="0">
                <a:solidFill>
                  <a:srgbClr val="000000"/>
                </a:solidFill>
                <a:highlight>
                  <a:srgbClr val="FFFFFF"/>
                </a:highlight>
                <a:latin typeface="Consolas" panose="020B0609020204030204" pitchFamily="49" charset="0"/>
              </a:rPr>
              <a:t>	       </a:t>
            </a:r>
            <a:r>
              <a:rPr lang="en-US" sz="1200" dirty="0" err="1" smtClean="0">
                <a:solidFill>
                  <a:srgbClr val="000000"/>
                </a:solidFill>
                <a:highlight>
                  <a:srgbClr val="FFFFFF"/>
                </a:highlight>
                <a:latin typeface="Consolas" panose="020B0609020204030204" pitchFamily="49" charset="0"/>
              </a:rPr>
              <a:t>RaisePropertyChanged</a:t>
            </a:r>
            <a:r>
              <a:rPr lang="en-US" sz="1200" dirty="0" smtClean="0">
                <a:solidFill>
                  <a:srgbClr val="000000"/>
                </a:solidFill>
                <a:highlight>
                  <a:srgbClr val="FFFFFF"/>
                </a:highlight>
                <a:latin typeface="Consolas" panose="020B0609020204030204" pitchFamily="49" charset="0"/>
              </a:rPr>
              <a:t>(</a:t>
            </a:r>
            <a:r>
              <a:rPr lang="en-US" sz="1200" dirty="0" smtClean="0">
                <a:solidFill>
                  <a:srgbClr val="C00000"/>
                </a:solidFill>
                <a:highlight>
                  <a:srgbClr val="FFFFFF"/>
                </a:highlight>
                <a:latin typeface="Consolas" panose="020B0609020204030204" pitchFamily="49" charset="0"/>
              </a:rPr>
              <a:t>“</a:t>
            </a:r>
            <a:r>
              <a:rPr lang="en-US" sz="1200" dirty="0" err="1" smtClean="0">
                <a:solidFill>
                  <a:srgbClr val="C00000"/>
                </a:solidFill>
                <a:highlight>
                  <a:srgbClr val="FFFFFF"/>
                </a:highlight>
                <a:latin typeface="Consolas" panose="020B0609020204030204" pitchFamily="49" charset="0"/>
              </a:rPr>
              <a:t>Nombre</a:t>
            </a:r>
            <a:r>
              <a:rPr lang="en-US" sz="1200" dirty="0" smtClean="0">
                <a:solidFill>
                  <a:srgbClr val="C00000"/>
                </a:solidFill>
                <a:highlight>
                  <a:srgbClr val="FFFFFF"/>
                </a:highlight>
                <a:latin typeface="Consolas" panose="020B0609020204030204" pitchFamily="49" charset="0"/>
              </a:rPr>
              <a:t>”</a:t>
            </a:r>
            <a:r>
              <a:rPr lang="en-US" sz="1200" dirty="0" smtClean="0">
                <a:solidFill>
                  <a:srgbClr val="000000"/>
                </a:solidFill>
                <a:highlight>
                  <a:srgbClr val="FFFFFF"/>
                </a:highlight>
                <a:latin typeface="Consolas" panose="020B0609020204030204" pitchFamily="49" charset="0"/>
              </a:rPr>
              <a:t>);</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endParaRPr lang="en-US" sz="1200" dirty="0"/>
          </a:p>
        </p:txBody>
      </p:sp>
    </p:spTree>
    <p:extLst>
      <p:ext uri="{BB962C8B-B14F-4D97-AF65-F5344CB8AC3E}">
        <p14:creationId xmlns:p14="http://schemas.microsoft.com/office/powerpoint/2010/main" val="2389189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838200" y="2228575"/>
            <a:ext cx="7053943" cy="567848"/>
          </a:xfrm>
          <a:prstGeom prst="rect">
            <a:avLst/>
          </a:prstGeom>
        </p:spPr>
        <p:txBody>
          <a:bodyPr vert="horz" wrap="square" lIns="0" tIns="0" rIns="0" bIns="0" rtlCol="0" anchor="t">
            <a:spAutoFit/>
          </a:bodyPr>
          <a:lstStyle>
            <a:lvl1pPr algn="l" defTabSz="685864" rtl="0" eaLnBrk="1" latinLnBrk="0" hangingPunct="1">
              <a:lnSpc>
                <a:spcPct val="90000"/>
              </a:lnSpc>
              <a:spcBef>
                <a:spcPct val="0"/>
              </a:spcBef>
              <a:buNone/>
              <a:defRPr lang="en-US" sz="4100" b="0" kern="1200" cap="none" spc="-75" baseline="0" dirty="0" smtClean="0">
                <a:ln w="3175">
                  <a:noFill/>
                </a:ln>
                <a:solidFill>
                  <a:schemeClr val="bg2">
                    <a:alpha val="99000"/>
                  </a:schemeClr>
                </a:solidFill>
                <a:effectLst/>
                <a:latin typeface="+mj-lt"/>
                <a:ea typeface="+mn-ea"/>
                <a:cs typeface="Arial" charset="0"/>
              </a:defRPr>
            </a:lvl1pPr>
          </a:lstStyle>
          <a:p>
            <a:pPr algn="ctr"/>
            <a:r>
              <a:rPr lang="es-CO" dirty="0" smtClean="0">
                <a:solidFill>
                  <a:schemeClr val="tx1">
                    <a:alpha val="99000"/>
                  </a:schemeClr>
                </a:solidFill>
              </a:rPr>
              <a:t>Implementación mejorada</a:t>
            </a:r>
            <a:endParaRPr lang="es-CO" dirty="0">
              <a:solidFill>
                <a:schemeClr val="tx1">
                  <a:alpha val="99000"/>
                </a:schemeClr>
              </a:solidFill>
            </a:endParaRPr>
          </a:p>
        </p:txBody>
      </p:sp>
    </p:spTree>
    <p:extLst>
      <p:ext uri="{BB962C8B-B14F-4D97-AF65-F5344CB8AC3E}">
        <p14:creationId xmlns:p14="http://schemas.microsoft.com/office/powerpoint/2010/main" val="370920021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498598"/>
          </a:xfrm>
        </p:spPr>
        <p:txBody>
          <a:bodyPr/>
          <a:lstStyle/>
          <a:p>
            <a:r>
              <a:rPr lang="es-CO" sz="3600" dirty="0" smtClean="0"/>
              <a:t>Clase base </a:t>
            </a:r>
            <a:r>
              <a:rPr lang="es-CO" sz="3600" dirty="0" err="1" smtClean="0"/>
              <a:t>ViewModelBase</a:t>
            </a:r>
            <a:r>
              <a:rPr lang="es-CO" sz="3600" dirty="0" smtClean="0"/>
              <a:t> / </a:t>
            </a:r>
            <a:r>
              <a:rPr lang="es-CO" sz="3600" dirty="0" err="1" smtClean="0"/>
              <a:t>BindableBase</a:t>
            </a:r>
            <a:endParaRPr lang="en-US" sz="3600" dirty="0"/>
          </a:p>
        </p:txBody>
      </p:sp>
      <p:pic>
        <p:nvPicPr>
          <p:cNvPr id="6" name="Picture 5"/>
          <p:cNvPicPr>
            <a:picLocks noChangeAspect="1"/>
          </p:cNvPicPr>
          <p:nvPr/>
        </p:nvPicPr>
        <p:blipFill>
          <a:blip r:embed="rId2"/>
          <a:stretch>
            <a:fillRect/>
          </a:stretch>
        </p:blipFill>
        <p:spPr>
          <a:xfrm>
            <a:off x="389436" y="1379793"/>
            <a:ext cx="7193448" cy="3462803"/>
          </a:xfrm>
          <a:prstGeom prst="rect">
            <a:avLst/>
          </a:prstGeom>
        </p:spPr>
      </p:pic>
      <p:sp>
        <p:nvSpPr>
          <p:cNvPr id="8" name="Text Placeholder 14"/>
          <p:cNvSpPr>
            <a:spLocks noGrp="1"/>
          </p:cNvSpPr>
          <p:nvPr>
            <p:ph type="body" sz="quarter" idx="4294967295"/>
          </p:nvPr>
        </p:nvSpPr>
        <p:spPr>
          <a:xfrm>
            <a:off x="449937" y="756860"/>
            <a:ext cx="8242935" cy="536121"/>
          </a:xfrm>
          <a:prstGeom prst="rect">
            <a:avLst/>
          </a:prstGeom>
        </p:spPr>
        <p:txBody>
          <a:bodyPr/>
          <a:lstStyle/>
          <a:p>
            <a:pPr marL="0" indent="0">
              <a:buNone/>
            </a:pPr>
            <a:r>
              <a:rPr lang="es-CO" sz="1600" dirty="0" smtClean="0"/>
              <a:t>Si queremos evitar construirla podemos usar librerías como </a:t>
            </a:r>
            <a:r>
              <a:rPr lang="es-CO" sz="1600" b="1" dirty="0" err="1" smtClean="0"/>
              <a:t>MVVMLight</a:t>
            </a:r>
            <a:r>
              <a:rPr lang="es-CO" sz="1600" dirty="0" smtClean="0"/>
              <a:t> que ofrecen una implementación. Es una decisión de gustos.</a:t>
            </a:r>
          </a:p>
          <a:p>
            <a:pPr marL="0" indent="0">
              <a:buNone/>
            </a:pPr>
            <a:endParaRPr lang="en-US" sz="1600" dirty="0"/>
          </a:p>
        </p:txBody>
      </p:sp>
    </p:spTree>
    <p:extLst>
      <p:ext uri="{BB962C8B-B14F-4D97-AF65-F5344CB8AC3E}">
        <p14:creationId xmlns:p14="http://schemas.microsoft.com/office/powerpoint/2010/main" val="667255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Uso de la clase base</a:t>
            </a:r>
            <a:endParaRPr lang="en-US" dirty="0"/>
          </a:p>
        </p:txBody>
      </p:sp>
      <p:sp>
        <p:nvSpPr>
          <p:cNvPr id="4" name="Text Placeholder 3"/>
          <p:cNvSpPr>
            <a:spLocks noGrp="1"/>
          </p:cNvSpPr>
          <p:nvPr>
            <p:ph type="body" sz="quarter" idx="12"/>
          </p:nvPr>
        </p:nvSpPr>
        <p:spPr>
          <a:xfrm>
            <a:off x="389436" y="911679"/>
            <a:ext cx="8367510" cy="3886200"/>
          </a:xfrm>
        </p:spPr>
        <p:txBody>
          <a:bodyPr/>
          <a:lstStyle/>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public</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class</a:t>
            </a:r>
            <a:r>
              <a:rPr lang="en-US" sz="1200" dirty="0">
                <a:solidFill>
                  <a:srgbClr val="000000"/>
                </a:solidFill>
                <a:highlight>
                  <a:srgbClr val="FFFFFF"/>
                </a:highlight>
                <a:latin typeface="Consolas" panose="020B0609020204030204" pitchFamily="49" charset="0"/>
              </a:rPr>
              <a:t> </a:t>
            </a:r>
            <a:r>
              <a:rPr lang="en-US" sz="1200" dirty="0" err="1">
                <a:solidFill>
                  <a:srgbClr val="2B91AF"/>
                </a:solidFill>
                <a:highlight>
                  <a:srgbClr val="FFFFFF"/>
                </a:highlight>
                <a:latin typeface="Consolas" panose="020B0609020204030204" pitchFamily="49" charset="0"/>
              </a:rPr>
              <a:t>MainViewModel</a:t>
            </a:r>
            <a:r>
              <a:rPr lang="en-US" sz="1200" dirty="0">
                <a:solidFill>
                  <a:srgbClr val="000000"/>
                </a:solidFill>
                <a:highlight>
                  <a:srgbClr val="FFFFFF"/>
                </a:highlight>
                <a:latin typeface="Consolas" panose="020B0609020204030204" pitchFamily="49" charset="0"/>
              </a:rPr>
              <a:t> : </a:t>
            </a:r>
            <a:r>
              <a:rPr lang="en-US" sz="1200" dirty="0" err="1">
                <a:solidFill>
                  <a:srgbClr val="2B91AF"/>
                </a:solidFill>
                <a:highlight>
                  <a:srgbClr val="FFFFFF"/>
                </a:highlight>
                <a:latin typeface="Consolas" panose="020B0609020204030204" pitchFamily="49" charset="0"/>
              </a:rPr>
              <a:t>BindableBase</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a:t>
            </a:r>
            <a:endParaRPr lang="en-US" sz="1200" dirty="0">
              <a:solidFill>
                <a:srgbClr val="000000"/>
              </a:solidFill>
              <a:highlight>
                <a:srgbClr val="FFFFFF"/>
              </a:highlight>
              <a:latin typeface="Consolas" panose="020B0609020204030204" pitchFamily="49" charset="0"/>
            </a:endParaRPr>
          </a:p>
          <a:p>
            <a:r>
              <a:rPr lang="en-US" sz="1200" dirty="0" smtClean="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private</a:t>
            </a:r>
            <a:r>
              <a:rPr lang="en-US" sz="1200" dirty="0">
                <a:solidFill>
                  <a:srgbClr val="000000"/>
                </a:solidFill>
                <a:highlight>
                  <a:srgbClr val="FFFFFF"/>
                </a:highlight>
                <a:latin typeface="Consolas" panose="020B0609020204030204" pitchFamily="49" charset="0"/>
              </a:rPr>
              <a:t> </a:t>
            </a:r>
            <a:r>
              <a:rPr lang="en-US" sz="1200" dirty="0" smtClean="0">
                <a:solidFill>
                  <a:srgbClr val="2B91AF"/>
                </a:solidFill>
                <a:highlight>
                  <a:srgbClr val="FFFFFF"/>
                </a:highlight>
                <a:latin typeface="Consolas" panose="020B0609020204030204" pitchFamily="49" charset="0"/>
              </a:rPr>
              <a:t>String</a:t>
            </a:r>
            <a:r>
              <a:rPr lang="en-US" sz="1200" dirty="0" smtClean="0">
                <a:solidFill>
                  <a:srgbClr val="000000"/>
                </a:solidFill>
                <a:highlight>
                  <a:srgbClr val="FFFFFF"/>
                </a:highlight>
                <a:latin typeface="Consolas" panose="020B0609020204030204" pitchFamily="49" charset="0"/>
              </a:rPr>
              <a:t> </a:t>
            </a:r>
            <a:r>
              <a:rPr lang="en-US" sz="1200" dirty="0" err="1" smtClean="0">
                <a:solidFill>
                  <a:srgbClr val="000000"/>
                </a:solidFill>
                <a:highlight>
                  <a:srgbClr val="FFFFFF"/>
                </a:highlight>
                <a:latin typeface="Consolas" panose="020B0609020204030204" pitchFamily="49" charset="0"/>
              </a:rPr>
              <a:t>nombre</a:t>
            </a:r>
            <a:r>
              <a:rPr lang="en-US" sz="1200" dirty="0" smtClean="0">
                <a:solidFill>
                  <a:srgbClr val="000000"/>
                </a:solidFill>
                <a:highlight>
                  <a:srgbClr val="FFFFFF"/>
                </a:highlight>
                <a:latin typeface="Consolas" panose="020B0609020204030204" pitchFamily="49" charset="0"/>
              </a:rPr>
              <a:t>;</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public</a:t>
            </a:r>
            <a:r>
              <a:rPr lang="en-US" sz="12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String</a:t>
            </a:r>
            <a:r>
              <a:rPr lang="en-US" sz="1200" dirty="0">
                <a:solidFill>
                  <a:srgbClr val="000000"/>
                </a:solidFill>
                <a:highlight>
                  <a:srgbClr val="FFFFFF"/>
                </a:highlight>
                <a:latin typeface="Consolas" panose="020B0609020204030204" pitchFamily="49" charset="0"/>
              </a:rPr>
              <a:t> </a:t>
            </a:r>
            <a:r>
              <a:rPr lang="en-US" sz="1200" dirty="0" err="1" smtClean="0">
                <a:solidFill>
                  <a:srgbClr val="000000"/>
                </a:solidFill>
                <a:highlight>
                  <a:srgbClr val="FFFFFF"/>
                </a:highlight>
                <a:latin typeface="Consolas" panose="020B0609020204030204" pitchFamily="49" charset="0"/>
              </a:rPr>
              <a:t>Nombre</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get</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return</a:t>
            </a:r>
            <a:r>
              <a:rPr lang="en-US" sz="1200" dirty="0">
                <a:solidFill>
                  <a:srgbClr val="000000"/>
                </a:solidFill>
                <a:highlight>
                  <a:srgbClr val="FFFFFF"/>
                </a:highlight>
                <a:latin typeface="Consolas" panose="020B0609020204030204" pitchFamily="49" charset="0"/>
              </a:rPr>
              <a:t> </a:t>
            </a:r>
            <a:r>
              <a:rPr lang="en-US" sz="1200" dirty="0" err="1" smtClean="0">
                <a:solidFill>
                  <a:srgbClr val="0000FF"/>
                </a:solidFill>
                <a:highlight>
                  <a:srgbClr val="FFFFFF"/>
                </a:highlight>
                <a:latin typeface="Consolas" panose="020B0609020204030204" pitchFamily="49" charset="0"/>
              </a:rPr>
              <a:t>this</a:t>
            </a:r>
            <a:r>
              <a:rPr lang="en-US" sz="1200" dirty="0" err="1" smtClean="0">
                <a:solidFill>
                  <a:srgbClr val="000000"/>
                </a:solidFill>
                <a:highlight>
                  <a:srgbClr val="FFFFFF"/>
                </a:highlight>
                <a:latin typeface="Consolas" panose="020B0609020204030204" pitchFamily="49" charset="0"/>
              </a:rPr>
              <a:t>.nombre</a:t>
            </a:r>
            <a:r>
              <a:rPr lang="en-US" sz="1200" dirty="0" smtClean="0">
                <a:solidFill>
                  <a:srgbClr val="000000"/>
                </a:solidFill>
                <a:highlight>
                  <a:srgbClr val="FFFFFF"/>
                </a:highlight>
                <a:latin typeface="Consolas" panose="020B0609020204030204" pitchFamily="49" charset="0"/>
              </a:rPr>
              <a:t>;</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set</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Set&lt;</a:t>
            </a:r>
            <a:r>
              <a:rPr lang="en-US" sz="1200" dirty="0" smtClean="0">
                <a:solidFill>
                  <a:srgbClr val="2B91AF"/>
                </a:solidFill>
                <a:highlight>
                  <a:srgbClr val="FFFFFF"/>
                </a:highlight>
                <a:latin typeface="Consolas" panose="020B0609020204030204" pitchFamily="49" charset="0"/>
              </a:rPr>
              <a:t>String</a:t>
            </a:r>
            <a:r>
              <a:rPr lang="en-US" sz="1200" dirty="0" smtClean="0">
                <a:solidFill>
                  <a:srgbClr val="000000"/>
                </a:solidFill>
                <a:highlight>
                  <a:srgbClr val="FFFFFF"/>
                </a:highlight>
                <a:latin typeface="Consolas" panose="020B0609020204030204" pitchFamily="49" charset="0"/>
              </a:rPr>
              <a:t>&gt;(</a:t>
            </a:r>
            <a:r>
              <a:rPr lang="en-US" sz="1200" dirty="0">
                <a:solidFill>
                  <a:srgbClr val="0000FF"/>
                </a:solidFill>
                <a:highlight>
                  <a:srgbClr val="FFFFFF"/>
                </a:highlight>
                <a:latin typeface="Consolas" panose="020B0609020204030204" pitchFamily="49" charset="0"/>
              </a:rPr>
              <a:t>ref</a:t>
            </a:r>
            <a:r>
              <a:rPr lang="en-US" sz="1200" dirty="0">
                <a:solidFill>
                  <a:srgbClr val="000000"/>
                </a:solidFill>
                <a:highlight>
                  <a:srgbClr val="FFFFFF"/>
                </a:highlight>
                <a:latin typeface="Consolas" panose="020B0609020204030204" pitchFamily="49" charset="0"/>
              </a:rPr>
              <a:t> </a:t>
            </a:r>
            <a:r>
              <a:rPr lang="en-US" sz="1200" dirty="0" err="1" smtClean="0">
                <a:solidFill>
                  <a:srgbClr val="000000"/>
                </a:solidFill>
                <a:highlight>
                  <a:srgbClr val="FFFFFF"/>
                </a:highlight>
                <a:latin typeface="Consolas" panose="020B0609020204030204" pitchFamily="49" charset="0"/>
              </a:rPr>
              <a:t>nombre</a:t>
            </a:r>
            <a:r>
              <a:rPr lang="en-US" sz="1200" dirty="0" smtClean="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value</a:t>
            </a:r>
            <a:r>
              <a:rPr lang="en-US" sz="1200" dirty="0">
                <a:solidFill>
                  <a:srgbClr val="000000"/>
                </a:solidFill>
                <a:highlight>
                  <a:srgbClr val="FFFFFF"/>
                </a:highlight>
                <a:latin typeface="Consolas" panose="020B0609020204030204" pitchFamily="49" charset="0"/>
              </a:rPr>
              <a:t>);</a:t>
            </a:r>
          </a:p>
          <a:p>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endParaRPr lang="en-US" sz="1200" dirty="0"/>
          </a:p>
        </p:txBody>
      </p:sp>
    </p:spTree>
    <p:extLst>
      <p:ext uri="{BB962C8B-B14F-4D97-AF65-F5344CB8AC3E}">
        <p14:creationId xmlns:p14="http://schemas.microsoft.com/office/powerpoint/2010/main" val="106872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CO" dirty="0" smtClean="0"/>
              <a:t>Comandos</a:t>
            </a:r>
            <a:endParaRPr lang="en-US" dirty="0"/>
          </a:p>
        </p:txBody>
      </p:sp>
      <p:grpSp>
        <p:nvGrpSpPr>
          <p:cNvPr id="2" name="Group 1"/>
          <p:cNvGrpSpPr/>
          <p:nvPr/>
        </p:nvGrpSpPr>
        <p:grpSpPr>
          <a:xfrm>
            <a:off x="1071425" y="1954631"/>
            <a:ext cx="7133959" cy="2864221"/>
            <a:chOff x="430094" y="1719436"/>
            <a:chExt cx="8211645" cy="3223956"/>
          </a:xfrm>
        </p:grpSpPr>
        <p:sp>
          <p:nvSpPr>
            <p:cNvPr id="11" name="Rectangle 10"/>
            <p:cNvSpPr/>
            <p:nvPr/>
          </p:nvSpPr>
          <p:spPr bwMode="auto">
            <a:xfrm>
              <a:off x="430094" y="1719436"/>
              <a:ext cx="4949372" cy="164324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CO" dirty="0" smtClean="0">
                  <a:gradFill>
                    <a:gsLst>
                      <a:gs pos="0">
                        <a:srgbClr val="FFFFFF"/>
                      </a:gs>
                      <a:gs pos="100000">
                        <a:srgbClr val="FFFFFF"/>
                      </a:gs>
                    </a:gsLst>
                    <a:lin ang="5400000" scaled="0"/>
                  </a:gradFill>
                  <a:ea typeface="Segoe UI" pitchFamily="34" charset="0"/>
                  <a:cs typeface="Segoe UI" pitchFamily="34" charset="0"/>
                </a:rPr>
                <a:t>Vistas</a:t>
              </a:r>
            </a:p>
            <a:p>
              <a:pPr algn="ctr" defTabSz="914099" fontAlgn="base">
                <a:spcBef>
                  <a:spcPct val="0"/>
                </a:spcBef>
                <a:spcAft>
                  <a:spcPct val="0"/>
                </a:spcAft>
              </a:pPr>
              <a:endParaRPr lang="es-CO" dirty="0">
                <a:gradFill>
                  <a:gsLst>
                    <a:gs pos="0">
                      <a:srgbClr val="FFFFFF"/>
                    </a:gs>
                    <a:gs pos="100000">
                      <a:srgbClr val="FFFFFF"/>
                    </a:gs>
                  </a:gsLst>
                  <a:lin ang="5400000" scaled="0"/>
                </a:gradFill>
                <a:ea typeface="Segoe UI" pitchFamily="34" charset="0"/>
                <a:cs typeface="Segoe UI" pitchFamily="34" charset="0"/>
              </a:endParaRPr>
            </a:p>
            <a:p>
              <a:pPr algn="ctr" defTabSz="914099" fontAlgn="base">
                <a:spcBef>
                  <a:spcPct val="0"/>
                </a:spcBef>
                <a:spcAft>
                  <a:spcPct val="0"/>
                </a:spcAft>
              </a:pPr>
              <a:endParaRPr lang="es-CO" dirty="0" smtClean="0">
                <a:gradFill>
                  <a:gsLst>
                    <a:gs pos="0">
                      <a:srgbClr val="FFFFFF"/>
                    </a:gs>
                    <a:gs pos="100000">
                      <a:srgbClr val="FFFFFF"/>
                    </a:gs>
                  </a:gsLst>
                  <a:lin ang="5400000" scaled="0"/>
                </a:gradFill>
                <a:ea typeface="Segoe UI" pitchFamily="34" charset="0"/>
                <a:cs typeface="Segoe UI" pitchFamily="34" charset="0"/>
              </a:endParaRPr>
            </a:p>
            <a:p>
              <a:pPr algn="ctr" defTabSz="914099" fontAlgn="base">
                <a:spcBef>
                  <a:spcPct val="0"/>
                </a:spcBef>
                <a:spcAft>
                  <a:spcPct val="0"/>
                </a:spcAft>
              </a:pPr>
              <a:endParaRPr lang="es-CO" dirty="0">
                <a:gradFill>
                  <a:gsLst>
                    <a:gs pos="0">
                      <a:srgbClr val="FFFFFF"/>
                    </a:gs>
                    <a:gs pos="100000">
                      <a:srgbClr val="FFFFFF"/>
                    </a:gs>
                  </a:gsLst>
                  <a:lin ang="5400000" scaled="0"/>
                </a:gradFill>
                <a:ea typeface="Segoe UI" pitchFamily="34" charset="0"/>
                <a:cs typeface="Segoe UI" pitchFamily="34" charset="0"/>
              </a:endParaRPr>
            </a:p>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Yellow"/>
            <p:cNvSpPr/>
            <p:nvPr/>
          </p:nvSpPr>
          <p:spPr bwMode="auto">
            <a:xfrm>
              <a:off x="2936530" y="2276834"/>
              <a:ext cx="2173986" cy="914400"/>
            </a:xfrm>
            <a:prstGeom prst="roundRect">
              <a:avLst>
                <a:gd name="adj" fmla="val 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r>
                <a:rPr lang="en-US" sz="1650" dirty="0" err="1">
                  <a:solidFill>
                    <a:schemeClr val="tx1">
                      <a:alpha val="99000"/>
                    </a:schemeClr>
                  </a:solidFill>
                  <a:latin typeface="Segoe UI" pitchFamily="34" charset="0"/>
                  <a:ea typeface="Segoe UI" pitchFamily="34" charset="0"/>
                  <a:cs typeface="Segoe UI" pitchFamily="34" charset="0"/>
                </a:rPr>
                <a:t>View.xaml.cs</a:t>
              </a:r>
              <a:endParaRPr lang="en-US" sz="1650" dirty="0">
                <a:solidFill>
                  <a:schemeClr val="tx1">
                    <a:alpha val="99000"/>
                  </a:schemeClr>
                </a:solidFill>
                <a:latin typeface="Segoe UI" pitchFamily="34" charset="0"/>
                <a:ea typeface="Segoe UI" pitchFamily="34" charset="0"/>
                <a:cs typeface="Segoe UI" pitchFamily="34" charset="0"/>
              </a:endParaRPr>
            </a:p>
          </p:txBody>
        </p:sp>
        <p:sp>
          <p:nvSpPr>
            <p:cNvPr id="5" name="Orange"/>
            <p:cNvSpPr/>
            <p:nvPr/>
          </p:nvSpPr>
          <p:spPr bwMode="auto">
            <a:xfrm>
              <a:off x="5965480" y="2276834"/>
              <a:ext cx="2173986" cy="914400"/>
            </a:xfrm>
            <a:prstGeom prst="roundRect">
              <a:avLst>
                <a:gd name="adj" fmla="val 0"/>
              </a:avLst>
            </a:prstGeom>
            <a:solidFill>
              <a:schemeClr val="accent3"/>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r>
                <a:rPr lang="en-US" sz="1650" dirty="0" err="1">
                  <a:solidFill>
                    <a:schemeClr val="tx1">
                      <a:alpha val="99000"/>
                    </a:schemeClr>
                  </a:solidFill>
                  <a:latin typeface="Segoe UI" pitchFamily="34" charset="0"/>
                  <a:ea typeface="Segoe UI" pitchFamily="34" charset="0"/>
                  <a:cs typeface="Segoe UI" pitchFamily="34" charset="0"/>
                </a:rPr>
                <a:t>ViewModel</a:t>
              </a:r>
              <a:endParaRPr lang="en-US" sz="1650" dirty="0">
                <a:solidFill>
                  <a:schemeClr val="tx1">
                    <a:alpha val="99000"/>
                  </a:schemeClr>
                </a:solidFill>
                <a:latin typeface="Segoe UI" pitchFamily="34" charset="0"/>
                <a:ea typeface="Segoe UI" pitchFamily="34" charset="0"/>
                <a:cs typeface="Segoe UI" pitchFamily="34" charset="0"/>
              </a:endParaRPr>
            </a:p>
          </p:txBody>
        </p:sp>
        <p:sp>
          <p:nvSpPr>
            <p:cNvPr id="6" name="Dark Blue"/>
            <p:cNvSpPr/>
            <p:nvPr/>
          </p:nvSpPr>
          <p:spPr bwMode="auto">
            <a:xfrm>
              <a:off x="632103" y="2276834"/>
              <a:ext cx="2173986" cy="914400"/>
            </a:xfrm>
            <a:prstGeom prst="roundRect">
              <a:avLst>
                <a:gd name="adj" fmla="val 0"/>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r>
                <a:rPr lang="en-US" sz="1650" dirty="0" err="1">
                  <a:solidFill>
                    <a:srgbClr val="FFFFFF">
                      <a:alpha val="98824"/>
                    </a:srgbClr>
                  </a:solidFill>
                  <a:latin typeface="Segoe UI" pitchFamily="34" charset="0"/>
                  <a:ea typeface="Segoe UI" pitchFamily="34" charset="0"/>
                  <a:cs typeface="Segoe UI" pitchFamily="34" charset="0"/>
                </a:rPr>
                <a:t>View.xaml</a:t>
              </a:r>
              <a:endParaRPr lang="en-US" sz="1650" dirty="0">
                <a:solidFill>
                  <a:srgbClr val="FFFFFF">
                    <a:alpha val="98824"/>
                  </a:srgbClr>
                </a:solidFill>
                <a:latin typeface="Segoe UI" pitchFamily="34" charset="0"/>
                <a:ea typeface="Segoe UI" pitchFamily="34" charset="0"/>
                <a:cs typeface="Segoe UI" pitchFamily="34" charset="0"/>
              </a:endParaRPr>
            </a:p>
          </p:txBody>
        </p:sp>
        <p:sp>
          <p:nvSpPr>
            <p:cNvPr id="7" name="Curved Up Arrow 6"/>
            <p:cNvSpPr/>
            <p:nvPr/>
          </p:nvSpPr>
          <p:spPr bwMode="auto">
            <a:xfrm>
              <a:off x="1507780" y="3362684"/>
              <a:ext cx="5886450" cy="1028700"/>
            </a:xfrm>
            <a:prstGeom prst="curvedUpArrow">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GB" sz="1650" dirty="0">
                <a:solidFill>
                  <a:schemeClr val="bg1"/>
                </a:solidFill>
                <a:latin typeface="Segoe UI" pitchFamily="34" charset="0"/>
                <a:ea typeface="Segoe UI" pitchFamily="34" charset="0"/>
                <a:cs typeface="Segoe UI" pitchFamily="34" charset="0"/>
              </a:endParaRPr>
            </a:p>
          </p:txBody>
        </p:sp>
        <p:sp>
          <p:nvSpPr>
            <p:cNvPr id="8" name="TextBox 7"/>
            <p:cNvSpPr txBox="1"/>
            <p:nvPr/>
          </p:nvSpPr>
          <p:spPr>
            <a:xfrm>
              <a:off x="536230" y="3613973"/>
              <a:ext cx="1469759" cy="470898"/>
            </a:xfrm>
            <a:prstGeom prst="rect">
              <a:avLst/>
            </a:prstGeom>
            <a:noFill/>
          </p:spPr>
          <p:txBody>
            <a:bodyPr wrap="square" lIns="68580" tIns="68580" rIns="68580" bIns="68580" rtlCol="0">
              <a:spAutoFit/>
            </a:bodyPr>
            <a:lstStyle/>
            <a:p>
              <a:pPr>
                <a:lnSpc>
                  <a:spcPct val="90000"/>
                </a:lnSpc>
                <a:spcBef>
                  <a:spcPct val="20000"/>
                </a:spcBef>
                <a:buSzPct val="90000"/>
              </a:pPr>
              <a:r>
                <a:rPr lang="en-GB" sz="2400" dirty="0">
                  <a:solidFill>
                    <a:schemeClr val="bg1"/>
                  </a:solidFill>
                </a:rPr>
                <a:t>Events</a:t>
              </a:r>
            </a:p>
          </p:txBody>
        </p:sp>
        <p:sp>
          <p:nvSpPr>
            <p:cNvPr id="9" name="TextBox 8"/>
            <p:cNvSpPr txBox="1"/>
            <p:nvPr/>
          </p:nvSpPr>
          <p:spPr>
            <a:xfrm>
              <a:off x="7171980" y="3281574"/>
              <a:ext cx="1469759" cy="803297"/>
            </a:xfrm>
            <a:prstGeom prst="rect">
              <a:avLst/>
            </a:prstGeom>
            <a:noFill/>
          </p:spPr>
          <p:txBody>
            <a:bodyPr wrap="square" lIns="68580" tIns="68580" rIns="68580" bIns="68580" rtlCol="0">
              <a:spAutoFit/>
            </a:bodyPr>
            <a:lstStyle/>
            <a:p>
              <a:pPr algn="ctr">
                <a:lnSpc>
                  <a:spcPct val="90000"/>
                </a:lnSpc>
                <a:spcBef>
                  <a:spcPct val="20000"/>
                </a:spcBef>
                <a:buSzPct val="90000"/>
              </a:pPr>
              <a:r>
                <a:rPr lang="en-GB" sz="2000" dirty="0">
                  <a:solidFill>
                    <a:schemeClr val="bg1"/>
                  </a:solidFill>
                </a:rPr>
                <a:t>Event Handlers</a:t>
              </a:r>
            </a:p>
          </p:txBody>
        </p:sp>
        <p:sp>
          <p:nvSpPr>
            <p:cNvPr id="10" name="TextBox 9"/>
            <p:cNvSpPr txBox="1"/>
            <p:nvPr/>
          </p:nvSpPr>
          <p:spPr>
            <a:xfrm>
              <a:off x="3463486" y="4472494"/>
              <a:ext cx="2286000" cy="470898"/>
            </a:xfrm>
            <a:prstGeom prst="rect">
              <a:avLst/>
            </a:prstGeom>
            <a:noFill/>
            <a:ln>
              <a:noFill/>
            </a:ln>
          </p:spPr>
          <p:txBody>
            <a:bodyPr wrap="square" lIns="68580" tIns="68580" rIns="68580" bIns="68580" rtlCol="0">
              <a:spAutoFit/>
            </a:bodyPr>
            <a:lstStyle/>
            <a:p>
              <a:pPr>
                <a:lnSpc>
                  <a:spcPct val="90000"/>
                </a:lnSpc>
                <a:spcBef>
                  <a:spcPct val="20000"/>
                </a:spcBef>
                <a:buSzPct val="90000"/>
              </a:pPr>
              <a:r>
                <a:rPr lang="en-GB" sz="2400" dirty="0">
                  <a:ln w="12700">
                    <a:noFill/>
                    <a:prstDash val="solid"/>
                  </a:ln>
                  <a:solidFill>
                    <a:schemeClr val="bg1"/>
                  </a:solidFill>
                </a:rPr>
                <a:t>Commanding</a:t>
              </a:r>
            </a:p>
          </p:txBody>
        </p:sp>
      </p:grpSp>
      <p:sp>
        <p:nvSpPr>
          <p:cNvPr id="12" name="Text Placeholder 14"/>
          <p:cNvSpPr>
            <a:spLocks noGrp="1"/>
          </p:cNvSpPr>
          <p:nvPr>
            <p:ph type="body" sz="quarter" idx="4294967295"/>
          </p:nvPr>
        </p:nvSpPr>
        <p:spPr>
          <a:xfrm>
            <a:off x="416623" y="807252"/>
            <a:ext cx="8068763" cy="536121"/>
          </a:xfrm>
          <a:prstGeom prst="rect">
            <a:avLst/>
          </a:prstGeom>
        </p:spPr>
        <p:txBody>
          <a:bodyPr/>
          <a:lstStyle/>
          <a:p>
            <a:pPr marL="0" indent="0">
              <a:buNone/>
            </a:pPr>
            <a:r>
              <a:rPr lang="es-CO" sz="2000" dirty="0" smtClean="0"/>
              <a:t>Los </a:t>
            </a:r>
            <a:r>
              <a:rPr lang="es-CO" sz="2000" b="1" dirty="0" smtClean="0"/>
              <a:t>comandos</a:t>
            </a:r>
            <a:r>
              <a:rPr lang="es-CO" sz="2000" dirty="0" smtClean="0"/>
              <a:t> se enlazan a las vistas a través de </a:t>
            </a:r>
            <a:r>
              <a:rPr lang="es-CO" sz="2000" b="1" dirty="0" err="1" smtClean="0"/>
              <a:t>bindings</a:t>
            </a:r>
            <a:r>
              <a:rPr lang="es-CO" sz="2000" dirty="0" smtClean="0"/>
              <a:t> y dependen del </a:t>
            </a:r>
            <a:r>
              <a:rPr lang="es-CO" sz="2000" b="1" dirty="0" smtClean="0"/>
              <a:t>contexto de datos </a:t>
            </a:r>
            <a:r>
              <a:rPr lang="es-CO" sz="2000" dirty="0" smtClean="0"/>
              <a:t>pero están enfocados a ejecutar acciones. Su implementación se hace usando la interfaz </a:t>
            </a:r>
            <a:r>
              <a:rPr lang="es-CO" sz="2000" b="1" dirty="0" err="1" smtClean="0"/>
              <a:t>ICommand</a:t>
            </a:r>
            <a:endParaRPr lang="en-US" sz="2000" b="1" dirty="0"/>
          </a:p>
        </p:txBody>
      </p:sp>
    </p:spTree>
    <p:extLst>
      <p:ext uri="{BB962C8B-B14F-4D97-AF65-F5344CB8AC3E}">
        <p14:creationId xmlns:p14="http://schemas.microsoft.com/office/powerpoint/2010/main" val="2285381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1436057"/>
            <a:ext cx="8363938" cy="2271391"/>
          </a:xfrm>
        </p:spPr>
        <p:txBody>
          <a:bodyPr/>
          <a:lstStyle/>
          <a:p>
            <a:pPr algn="ctr"/>
            <a:r>
              <a:rPr lang="es-CO" dirty="0" smtClean="0">
                <a:solidFill>
                  <a:schemeClr val="tx1">
                    <a:alpha val="99000"/>
                  </a:schemeClr>
                </a:solidFill>
              </a:rPr>
              <a:t>Lo que se necesita para entender MVVM es entender que significa la </a:t>
            </a:r>
            <a:r>
              <a:rPr lang="es-CO" b="1" dirty="0" smtClean="0">
                <a:solidFill>
                  <a:schemeClr val="tx1">
                    <a:alpha val="99000"/>
                  </a:schemeClr>
                </a:solidFill>
              </a:rPr>
              <a:t>separación de responsabilidades </a:t>
            </a:r>
            <a:r>
              <a:rPr lang="es-CO" dirty="0" smtClean="0">
                <a:solidFill>
                  <a:schemeClr val="tx1">
                    <a:alpha val="99000"/>
                  </a:schemeClr>
                </a:solidFill>
              </a:rPr>
              <a:t>propuesta</a:t>
            </a:r>
            <a:endParaRPr lang="en-US" dirty="0">
              <a:solidFill>
                <a:schemeClr val="tx1">
                  <a:alpha val="99000"/>
                </a:schemeClr>
              </a:solidFill>
            </a:endParaRPr>
          </a:p>
        </p:txBody>
      </p:sp>
    </p:spTree>
    <p:extLst>
      <p:ext uri="{BB962C8B-B14F-4D97-AF65-F5344CB8AC3E}">
        <p14:creationId xmlns:p14="http://schemas.microsoft.com/office/powerpoint/2010/main" val="14636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CO" dirty="0" smtClean="0"/>
              <a:t>Comandos</a:t>
            </a:r>
            <a:endParaRPr lang="en-US" dirty="0"/>
          </a:p>
        </p:txBody>
      </p:sp>
      <p:sp>
        <p:nvSpPr>
          <p:cNvPr id="2" name="Text Placeholder 1"/>
          <p:cNvSpPr>
            <a:spLocks noGrp="1"/>
          </p:cNvSpPr>
          <p:nvPr>
            <p:ph type="body" sz="quarter" idx="11"/>
          </p:nvPr>
        </p:nvSpPr>
        <p:spPr>
          <a:xfrm>
            <a:off x="390627" y="2120923"/>
            <a:ext cx="8362747" cy="2653393"/>
          </a:xfrm>
        </p:spPr>
        <p:txBody>
          <a:bodyPr/>
          <a:lstStyle/>
          <a:p>
            <a:r>
              <a:rPr lang="en-US" sz="1400" dirty="0">
                <a:solidFill>
                  <a:srgbClr val="0000FF"/>
                </a:solidFill>
                <a:highlight>
                  <a:srgbClr val="FFFFFF"/>
                </a:highlight>
                <a:latin typeface="Consolas" panose="020B0609020204030204" pitchFamily="49" charset="0"/>
              </a:rPr>
              <a:t>&lt;</a:t>
            </a:r>
            <a:r>
              <a:rPr lang="en-US" sz="1400" dirty="0" err="1">
                <a:solidFill>
                  <a:srgbClr val="8B0000"/>
                </a:solidFill>
                <a:highlight>
                  <a:srgbClr val="FFFFFF"/>
                </a:highlight>
                <a:latin typeface="Consolas" panose="020B0609020204030204" pitchFamily="49" charset="0"/>
              </a:rPr>
              <a:t>StackPanel</a:t>
            </a:r>
            <a:r>
              <a:rPr lang="en-US" sz="1400" dirty="0">
                <a:solidFill>
                  <a:srgbClr val="FF0000"/>
                </a:solidFill>
                <a:highlight>
                  <a:srgbClr val="FFFFFF"/>
                </a:highlight>
                <a:latin typeface="Consolas" panose="020B0609020204030204" pitchFamily="49" charset="0"/>
              </a:rPr>
              <a:t> x:Name</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ContentPanel</a:t>
            </a:r>
            <a:r>
              <a:rPr lang="en-US" sz="1400" dirty="0">
                <a:solidFill>
                  <a:srgbClr val="000000"/>
                </a:solidFill>
                <a:highlight>
                  <a:srgbClr val="FFFFFF"/>
                </a:highlight>
                <a:latin typeface="Consolas" panose="020B0609020204030204" pitchFamily="49" charset="0"/>
              </a:rPr>
              <a:t>"</a:t>
            </a:r>
            <a:r>
              <a:rPr lang="en-US" sz="1400" dirty="0">
                <a:solidFill>
                  <a:srgbClr val="FF0000"/>
                </a:solidFill>
                <a:highlight>
                  <a:srgbClr val="FFFFFF"/>
                </a:highlight>
                <a:latin typeface="Consolas" panose="020B0609020204030204" pitchFamily="49" charset="0"/>
              </a:rPr>
              <a:t> Margin</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12,0,12,0</a:t>
            </a:r>
            <a:r>
              <a:rPr lang="en-US" sz="1400" dirty="0">
                <a:solidFill>
                  <a:srgbClr val="000000"/>
                </a:solidFill>
                <a:highlight>
                  <a:srgbClr val="FFFFFF"/>
                </a:highlight>
                <a:latin typeface="Consolas" panose="020B0609020204030204" pitchFamily="49" charset="0"/>
              </a:rPr>
              <a:t>"</a:t>
            </a:r>
            <a:r>
              <a:rPr lang="en-US" sz="1400" dirty="0">
                <a:solidFill>
                  <a:srgbClr val="FF0000"/>
                </a:solidFill>
                <a:highlight>
                  <a:srgbClr val="FFFFFF"/>
                </a:highlight>
                <a:latin typeface="Consolas" panose="020B0609020204030204" pitchFamily="49" charset="0"/>
              </a:rPr>
              <a:t> </a:t>
            </a:r>
            <a:r>
              <a:rPr lang="en-US" sz="1400" dirty="0" err="1">
                <a:solidFill>
                  <a:srgbClr val="FF0000"/>
                </a:solidFill>
                <a:highlight>
                  <a:srgbClr val="FFFFFF"/>
                </a:highlight>
                <a:latin typeface="Consolas" panose="020B0609020204030204" pitchFamily="49" charset="0"/>
              </a:rPr>
              <a:t>Grid.Row</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1</a:t>
            </a:r>
            <a:r>
              <a:rPr lang="en-US" sz="1400" dirty="0" smtClean="0">
                <a:solidFill>
                  <a:srgbClr val="000000"/>
                </a:solidFill>
                <a:highlight>
                  <a:srgbClr val="FFFFFF"/>
                </a:highlight>
                <a:latin typeface="Consolas" panose="020B0609020204030204" pitchFamily="49" charset="0"/>
              </a:rPr>
              <a:t>"</a:t>
            </a:r>
            <a:r>
              <a:rPr lang="en-US" sz="1400" dirty="0" smtClean="0">
                <a:solidFill>
                  <a:srgbClr val="FF0000"/>
                </a:solidFill>
                <a:highlight>
                  <a:srgbClr val="FFFFFF"/>
                </a:highlight>
                <a:latin typeface="Consolas" panose="020B0609020204030204" pitchFamily="49" charset="0"/>
              </a:rPr>
              <a:t> </a:t>
            </a:r>
            <a:r>
              <a:rPr lang="en-US" sz="1400" dirty="0" smtClean="0">
                <a:solidFill>
                  <a:srgbClr val="0000FF"/>
                </a:solidFill>
                <a:highlight>
                  <a:srgbClr val="FFFFFF"/>
                </a:highlight>
                <a:latin typeface="Consolas" panose="020B0609020204030204" pitchFamily="49" charset="0"/>
              </a:rPr>
              <a:t>&gt;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&lt;</a:t>
            </a:r>
            <a:r>
              <a:rPr lang="en-US" sz="1400" dirty="0" err="1">
                <a:solidFill>
                  <a:srgbClr val="8B0000"/>
                </a:solidFill>
                <a:highlight>
                  <a:srgbClr val="FFFFFF"/>
                </a:highlight>
                <a:latin typeface="Consolas" panose="020B0609020204030204" pitchFamily="49" charset="0"/>
              </a:rPr>
              <a:t>TextBlock</a:t>
            </a:r>
            <a:r>
              <a:rPr lang="en-US" sz="1400" dirty="0">
                <a:solidFill>
                  <a:srgbClr val="FF0000"/>
                </a:solidFill>
                <a:highlight>
                  <a:srgbClr val="FFFFFF"/>
                </a:highlight>
                <a:latin typeface="Consolas" panose="020B0609020204030204" pitchFamily="49" charset="0"/>
              </a:rPr>
              <a:t> </a:t>
            </a:r>
            <a:r>
              <a:rPr lang="en-US" sz="1400" dirty="0" err="1">
                <a:solidFill>
                  <a:srgbClr val="FF0000"/>
                </a:solidFill>
                <a:highlight>
                  <a:srgbClr val="FFFFFF"/>
                </a:highlight>
                <a:latin typeface="Consolas" panose="020B0609020204030204" pitchFamily="49" charset="0"/>
              </a:rPr>
              <a:t>TextWrapping</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Wrap</a:t>
            </a:r>
            <a:r>
              <a:rPr lang="en-US" sz="1400" dirty="0">
                <a:solidFill>
                  <a:srgbClr val="000000"/>
                </a:solidFill>
                <a:highlight>
                  <a:srgbClr val="FFFFFF"/>
                </a:highlight>
                <a:latin typeface="Consolas" panose="020B0609020204030204" pitchFamily="49" charset="0"/>
              </a:rPr>
              <a:t>"</a:t>
            </a:r>
            <a:r>
              <a:rPr lang="en-US" sz="1400" dirty="0">
                <a:solidFill>
                  <a:srgbClr val="FF0000"/>
                </a:solidFill>
                <a:highlight>
                  <a:srgbClr val="FFFFFF"/>
                </a:highlight>
                <a:latin typeface="Consolas" panose="020B0609020204030204" pitchFamily="49" charset="0"/>
              </a:rPr>
              <a:t> Text</a:t>
            </a:r>
            <a:r>
              <a:rPr lang="en-US" sz="1400" dirty="0">
                <a:solidFill>
                  <a:srgbClr val="000000"/>
                </a:solidFill>
                <a:highlight>
                  <a:srgbClr val="FFFFFF"/>
                </a:highlight>
                <a:latin typeface="Consolas" panose="020B0609020204030204" pitchFamily="49" charset="0"/>
              </a:rPr>
              <a:t>="</a:t>
            </a:r>
            <a:r>
              <a:rPr lang="en-US" sz="1400" dirty="0" err="1">
                <a:solidFill>
                  <a:srgbClr val="0000FF"/>
                </a:solidFill>
                <a:highlight>
                  <a:srgbClr val="FFFFFF"/>
                </a:highlight>
                <a:latin typeface="Consolas" panose="020B0609020204030204" pitchFamily="49" charset="0"/>
              </a:rPr>
              <a:t>TextBlock</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/&gt;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&lt;</a:t>
            </a:r>
            <a:r>
              <a:rPr lang="en-US" sz="1400" dirty="0" err="1">
                <a:solidFill>
                  <a:srgbClr val="8B0000"/>
                </a:solidFill>
                <a:highlight>
                  <a:srgbClr val="FFFFFF"/>
                </a:highlight>
                <a:latin typeface="Consolas" panose="020B0609020204030204" pitchFamily="49" charset="0"/>
              </a:rPr>
              <a:t>TextBox</a:t>
            </a:r>
            <a:r>
              <a:rPr lang="en-US" sz="1400" dirty="0">
                <a:solidFill>
                  <a:srgbClr val="FF0000"/>
                </a:solidFill>
                <a:highlight>
                  <a:srgbClr val="FFFFFF"/>
                </a:highlight>
                <a:latin typeface="Consolas" panose="020B0609020204030204" pitchFamily="49" charset="0"/>
              </a:rPr>
              <a:t> Height</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72</a:t>
            </a:r>
            <a:r>
              <a:rPr lang="en-US" sz="1400" dirty="0">
                <a:solidFill>
                  <a:srgbClr val="000000"/>
                </a:solidFill>
                <a:highlight>
                  <a:srgbClr val="FFFFFF"/>
                </a:highlight>
                <a:latin typeface="Consolas" panose="020B0609020204030204" pitchFamily="49" charset="0"/>
              </a:rPr>
              <a:t>"</a:t>
            </a:r>
            <a:r>
              <a:rPr lang="en-US" sz="1400" dirty="0">
                <a:solidFill>
                  <a:srgbClr val="FF0000"/>
                </a:solidFill>
                <a:highlight>
                  <a:srgbClr val="FFFFFF"/>
                </a:highlight>
                <a:latin typeface="Consolas" panose="020B0609020204030204" pitchFamily="49" charset="0"/>
              </a:rPr>
              <a:t> </a:t>
            </a:r>
            <a:r>
              <a:rPr lang="en-US" sz="1400" dirty="0" err="1">
                <a:solidFill>
                  <a:srgbClr val="FF0000"/>
                </a:solidFill>
                <a:highlight>
                  <a:srgbClr val="FFFFFF"/>
                </a:highlight>
                <a:latin typeface="Consolas" panose="020B0609020204030204" pitchFamily="49" charset="0"/>
              </a:rPr>
              <a:t>TextWrapping</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Wrap</a:t>
            </a:r>
            <a:r>
              <a:rPr lang="en-US" sz="1400" dirty="0">
                <a:solidFill>
                  <a:srgbClr val="000000"/>
                </a:solidFill>
                <a:highlight>
                  <a:srgbClr val="FFFFFF"/>
                </a:highlight>
                <a:latin typeface="Consolas" panose="020B0609020204030204" pitchFamily="49" charset="0"/>
              </a:rPr>
              <a:t>"</a:t>
            </a:r>
            <a:r>
              <a:rPr lang="en-US" sz="1400" dirty="0">
                <a:solidFill>
                  <a:srgbClr val="FF0000"/>
                </a:solidFill>
                <a:highlight>
                  <a:srgbClr val="FFFFFF"/>
                </a:highlight>
                <a:latin typeface="Consolas" panose="020B0609020204030204" pitchFamily="49" charset="0"/>
              </a:rPr>
              <a:t> Text</a:t>
            </a:r>
            <a:r>
              <a:rPr lang="en-US" sz="1400" dirty="0">
                <a:solidFill>
                  <a:srgbClr val="000000"/>
                </a:solidFill>
                <a:highlight>
                  <a:srgbClr val="FFFFFF"/>
                </a:highlight>
                <a:latin typeface="Consolas" panose="020B0609020204030204" pitchFamily="49" charset="0"/>
              </a:rPr>
              <a:t>="</a:t>
            </a:r>
            <a:r>
              <a:rPr lang="en-US" sz="1400" dirty="0">
                <a:solidFill>
                  <a:srgbClr val="B8860B"/>
                </a:solidFill>
                <a:highlight>
                  <a:srgbClr val="FFFFFF"/>
                </a:highlight>
                <a:latin typeface="Consolas" panose="020B0609020204030204" pitchFamily="49" charset="0"/>
              </a:rPr>
              <a:t>{Binding </a:t>
            </a:r>
            <a:r>
              <a:rPr lang="en-US" sz="1400" dirty="0" err="1">
                <a:solidFill>
                  <a:srgbClr val="B8860B"/>
                </a:solidFill>
                <a:highlight>
                  <a:srgbClr val="FFFFFF"/>
                </a:highlight>
                <a:latin typeface="Consolas" panose="020B0609020204030204" pitchFamily="49" charset="0"/>
              </a:rPr>
              <a:t>Nombre</a:t>
            </a:r>
            <a:r>
              <a:rPr lang="en-US" sz="1400" dirty="0">
                <a:solidFill>
                  <a:srgbClr val="B8860B"/>
                </a:solidFill>
                <a:highlight>
                  <a:srgbClr val="FFFFFF"/>
                </a:highlight>
                <a:latin typeface="Consolas" panose="020B0609020204030204" pitchFamily="49" charset="0"/>
              </a:rPr>
              <a:t>, Mode=</a:t>
            </a:r>
            <a:r>
              <a:rPr lang="en-US" sz="1400" dirty="0" err="1">
                <a:solidFill>
                  <a:srgbClr val="B8860B"/>
                </a:solidFill>
                <a:highlight>
                  <a:srgbClr val="FFFFFF"/>
                </a:highlight>
                <a:latin typeface="Consolas" panose="020B0609020204030204" pitchFamily="49" charset="0"/>
              </a:rPr>
              <a:t>TwoWay</a:t>
            </a:r>
            <a:r>
              <a:rPr lang="en-US" sz="1400" dirty="0">
                <a:solidFill>
                  <a:srgbClr val="B8860B"/>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/&gt;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&lt;</a:t>
            </a:r>
            <a:r>
              <a:rPr lang="en-US" sz="1400" dirty="0" err="1">
                <a:solidFill>
                  <a:srgbClr val="8B0000"/>
                </a:solidFill>
                <a:highlight>
                  <a:srgbClr val="FFFFFF"/>
                </a:highlight>
                <a:latin typeface="Consolas" panose="020B0609020204030204" pitchFamily="49" charset="0"/>
              </a:rPr>
              <a:t>TextBlock</a:t>
            </a:r>
            <a:r>
              <a:rPr lang="en-US" sz="1400" dirty="0">
                <a:solidFill>
                  <a:srgbClr val="FF0000"/>
                </a:solidFill>
                <a:highlight>
                  <a:srgbClr val="FFFFFF"/>
                </a:highlight>
                <a:latin typeface="Consolas" panose="020B0609020204030204" pitchFamily="49" charset="0"/>
              </a:rPr>
              <a:t> </a:t>
            </a:r>
            <a:r>
              <a:rPr lang="en-US" sz="1400" dirty="0" err="1">
                <a:solidFill>
                  <a:srgbClr val="FF0000"/>
                </a:solidFill>
                <a:highlight>
                  <a:srgbClr val="FFFFFF"/>
                </a:highlight>
                <a:latin typeface="Consolas" panose="020B0609020204030204" pitchFamily="49" charset="0"/>
              </a:rPr>
              <a:t>TextWrapping</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Wrap</a:t>
            </a:r>
            <a:r>
              <a:rPr lang="en-US" sz="1400" dirty="0">
                <a:solidFill>
                  <a:srgbClr val="000000"/>
                </a:solidFill>
                <a:highlight>
                  <a:srgbClr val="FFFFFF"/>
                </a:highlight>
                <a:latin typeface="Consolas" panose="020B0609020204030204" pitchFamily="49" charset="0"/>
              </a:rPr>
              <a:t>"</a:t>
            </a:r>
            <a:r>
              <a:rPr lang="en-US" sz="1400" dirty="0">
                <a:solidFill>
                  <a:srgbClr val="FF0000"/>
                </a:solidFill>
                <a:highlight>
                  <a:srgbClr val="FFFFFF"/>
                </a:highlight>
                <a:latin typeface="Consolas" panose="020B0609020204030204" pitchFamily="49" charset="0"/>
              </a:rPr>
              <a:t> Text</a:t>
            </a:r>
            <a:r>
              <a:rPr lang="en-US" sz="1400" dirty="0">
                <a:solidFill>
                  <a:srgbClr val="000000"/>
                </a:solidFill>
                <a:highlight>
                  <a:srgbClr val="FFFFFF"/>
                </a:highlight>
                <a:latin typeface="Consolas" panose="020B0609020204030204" pitchFamily="49" charset="0"/>
              </a:rPr>
              <a:t>="</a:t>
            </a:r>
            <a:r>
              <a:rPr lang="en-US" sz="1400" dirty="0" err="1">
                <a:solidFill>
                  <a:srgbClr val="0000FF"/>
                </a:solidFill>
                <a:highlight>
                  <a:srgbClr val="FFFFFF"/>
                </a:highlight>
                <a:latin typeface="Consolas" panose="020B0609020204030204" pitchFamily="49" charset="0"/>
              </a:rPr>
              <a:t>TextBlock</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/&gt;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&lt;</a:t>
            </a:r>
            <a:r>
              <a:rPr lang="en-US" sz="1400" dirty="0" err="1">
                <a:solidFill>
                  <a:srgbClr val="8B0000"/>
                </a:solidFill>
                <a:highlight>
                  <a:srgbClr val="FFFFFF"/>
                </a:highlight>
                <a:latin typeface="Consolas" panose="020B0609020204030204" pitchFamily="49" charset="0"/>
              </a:rPr>
              <a:t>TextBox</a:t>
            </a:r>
            <a:r>
              <a:rPr lang="en-US" sz="1400" dirty="0">
                <a:solidFill>
                  <a:srgbClr val="FF0000"/>
                </a:solidFill>
                <a:highlight>
                  <a:srgbClr val="FFFFFF"/>
                </a:highlight>
                <a:latin typeface="Consolas" panose="020B0609020204030204" pitchFamily="49" charset="0"/>
              </a:rPr>
              <a:t> Height</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72</a:t>
            </a:r>
            <a:r>
              <a:rPr lang="en-US" sz="1400" dirty="0">
                <a:solidFill>
                  <a:srgbClr val="000000"/>
                </a:solidFill>
                <a:highlight>
                  <a:srgbClr val="FFFFFF"/>
                </a:highlight>
                <a:latin typeface="Consolas" panose="020B0609020204030204" pitchFamily="49" charset="0"/>
              </a:rPr>
              <a:t>"</a:t>
            </a:r>
            <a:r>
              <a:rPr lang="en-US" sz="1400" dirty="0">
                <a:solidFill>
                  <a:srgbClr val="FF0000"/>
                </a:solidFill>
                <a:highlight>
                  <a:srgbClr val="FFFFFF"/>
                </a:highlight>
                <a:latin typeface="Consolas" panose="020B0609020204030204" pitchFamily="49" charset="0"/>
              </a:rPr>
              <a:t> </a:t>
            </a:r>
            <a:r>
              <a:rPr lang="en-US" sz="1400" dirty="0" err="1">
                <a:solidFill>
                  <a:srgbClr val="FF0000"/>
                </a:solidFill>
                <a:highlight>
                  <a:srgbClr val="FFFFFF"/>
                </a:highlight>
                <a:latin typeface="Consolas" panose="020B0609020204030204" pitchFamily="49" charset="0"/>
              </a:rPr>
              <a:t>TextWrapping</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Wrap</a:t>
            </a:r>
            <a:r>
              <a:rPr lang="en-US" sz="1400" dirty="0">
                <a:solidFill>
                  <a:srgbClr val="000000"/>
                </a:solidFill>
                <a:highlight>
                  <a:srgbClr val="FFFFFF"/>
                </a:highlight>
                <a:latin typeface="Consolas" panose="020B0609020204030204" pitchFamily="49" charset="0"/>
              </a:rPr>
              <a:t>"</a:t>
            </a:r>
            <a:r>
              <a:rPr lang="en-US" sz="1400" dirty="0">
                <a:solidFill>
                  <a:srgbClr val="FF0000"/>
                </a:solidFill>
                <a:highlight>
                  <a:srgbClr val="FFFFFF"/>
                </a:highlight>
                <a:latin typeface="Consolas" panose="020B0609020204030204" pitchFamily="49" charset="0"/>
              </a:rPr>
              <a:t> Text</a:t>
            </a:r>
            <a:r>
              <a:rPr lang="en-US" sz="1400" dirty="0">
                <a:solidFill>
                  <a:srgbClr val="000000"/>
                </a:solidFill>
                <a:highlight>
                  <a:srgbClr val="FFFFFF"/>
                </a:highlight>
                <a:latin typeface="Consolas" panose="020B0609020204030204" pitchFamily="49" charset="0"/>
              </a:rPr>
              <a:t>="</a:t>
            </a:r>
            <a:r>
              <a:rPr lang="en-US" sz="1400" dirty="0">
                <a:solidFill>
                  <a:srgbClr val="B8860B"/>
                </a:solidFill>
                <a:highlight>
                  <a:srgbClr val="FFFFFF"/>
                </a:highlight>
                <a:latin typeface="Consolas" panose="020B0609020204030204" pitchFamily="49" charset="0"/>
              </a:rPr>
              <a:t>{Binding </a:t>
            </a:r>
            <a:r>
              <a:rPr lang="en-US" sz="1400" dirty="0" err="1">
                <a:solidFill>
                  <a:srgbClr val="B8860B"/>
                </a:solidFill>
                <a:highlight>
                  <a:srgbClr val="FFFFFF"/>
                </a:highlight>
                <a:latin typeface="Consolas" panose="020B0609020204030204" pitchFamily="49" charset="0"/>
              </a:rPr>
              <a:t>Apellido</a:t>
            </a:r>
            <a:r>
              <a:rPr lang="en-US" sz="1400" dirty="0">
                <a:solidFill>
                  <a:srgbClr val="B8860B"/>
                </a:solidFill>
                <a:highlight>
                  <a:srgbClr val="FFFFFF"/>
                </a:highlight>
                <a:latin typeface="Consolas" panose="020B0609020204030204" pitchFamily="49" charset="0"/>
              </a:rPr>
              <a:t>, Mode=</a:t>
            </a:r>
            <a:r>
              <a:rPr lang="en-US" sz="1400" dirty="0" err="1">
                <a:solidFill>
                  <a:srgbClr val="B8860B"/>
                </a:solidFill>
                <a:highlight>
                  <a:srgbClr val="FFFFFF"/>
                </a:highlight>
                <a:latin typeface="Consolas" panose="020B0609020204030204" pitchFamily="49" charset="0"/>
              </a:rPr>
              <a:t>TwoWay</a:t>
            </a:r>
            <a:r>
              <a:rPr lang="en-US" sz="1400" dirty="0">
                <a:solidFill>
                  <a:srgbClr val="B8860B"/>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/&gt;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600" b="1" dirty="0">
                <a:solidFill>
                  <a:srgbClr val="0000FF"/>
                </a:solidFill>
                <a:highlight>
                  <a:srgbClr val="FFFFFF"/>
                </a:highlight>
                <a:latin typeface="Consolas" panose="020B0609020204030204" pitchFamily="49" charset="0"/>
              </a:rPr>
              <a:t>&lt;</a:t>
            </a:r>
            <a:r>
              <a:rPr lang="en-US" sz="1600" b="1" dirty="0">
                <a:solidFill>
                  <a:srgbClr val="8B0000"/>
                </a:solidFill>
                <a:highlight>
                  <a:srgbClr val="FFFFFF"/>
                </a:highlight>
                <a:latin typeface="Consolas" panose="020B0609020204030204" pitchFamily="49" charset="0"/>
              </a:rPr>
              <a:t>Button</a:t>
            </a:r>
            <a:r>
              <a:rPr lang="en-US" sz="1600" b="1" dirty="0">
                <a:solidFill>
                  <a:srgbClr val="FF0000"/>
                </a:solidFill>
                <a:highlight>
                  <a:srgbClr val="FFFFFF"/>
                </a:highlight>
                <a:latin typeface="Consolas" panose="020B0609020204030204" pitchFamily="49" charset="0"/>
              </a:rPr>
              <a:t> Content</a:t>
            </a:r>
            <a:r>
              <a:rPr lang="en-US" sz="1600" b="1" dirty="0">
                <a:solidFill>
                  <a:srgbClr val="000000"/>
                </a:solidFill>
                <a:highlight>
                  <a:srgbClr val="FFFFFF"/>
                </a:highlight>
                <a:latin typeface="Consolas" panose="020B0609020204030204" pitchFamily="49" charset="0"/>
              </a:rPr>
              <a:t>="</a:t>
            </a:r>
            <a:r>
              <a:rPr lang="en-US" sz="1600" b="1" dirty="0">
                <a:solidFill>
                  <a:srgbClr val="0000FF"/>
                </a:solidFill>
                <a:highlight>
                  <a:srgbClr val="FFFFFF"/>
                </a:highlight>
                <a:latin typeface="Consolas" panose="020B0609020204030204" pitchFamily="49" charset="0"/>
              </a:rPr>
              <a:t>Button</a:t>
            </a:r>
            <a:r>
              <a:rPr lang="en-US" sz="1600" b="1" dirty="0">
                <a:solidFill>
                  <a:srgbClr val="000000"/>
                </a:solidFill>
                <a:highlight>
                  <a:srgbClr val="FFFFFF"/>
                </a:highlight>
                <a:latin typeface="Consolas" panose="020B0609020204030204" pitchFamily="49" charset="0"/>
              </a:rPr>
              <a:t>"</a:t>
            </a:r>
            <a:r>
              <a:rPr lang="en-US" sz="1600" b="1" dirty="0">
                <a:solidFill>
                  <a:srgbClr val="FF0000"/>
                </a:solidFill>
                <a:highlight>
                  <a:srgbClr val="FFFFFF"/>
                </a:highlight>
                <a:latin typeface="Consolas" panose="020B0609020204030204" pitchFamily="49" charset="0"/>
              </a:rPr>
              <a:t> Command</a:t>
            </a:r>
            <a:r>
              <a:rPr lang="en-US" sz="1600" b="1" dirty="0">
                <a:solidFill>
                  <a:srgbClr val="000000"/>
                </a:solidFill>
                <a:highlight>
                  <a:srgbClr val="FFFFFF"/>
                </a:highlight>
                <a:latin typeface="Consolas" panose="020B0609020204030204" pitchFamily="49" charset="0"/>
              </a:rPr>
              <a:t>="</a:t>
            </a:r>
            <a:r>
              <a:rPr lang="en-US" sz="1600" b="1" dirty="0">
                <a:solidFill>
                  <a:srgbClr val="B8860B"/>
                </a:solidFill>
                <a:highlight>
                  <a:srgbClr val="FFFFFF"/>
                </a:highlight>
                <a:latin typeface="Consolas" panose="020B0609020204030204" pitchFamily="49" charset="0"/>
              </a:rPr>
              <a:t>{Binding </a:t>
            </a:r>
            <a:r>
              <a:rPr lang="en-US" sz="1600" b="1" dirty="0" err="1" smtClean="0">
                <a:solidFill>
                  <a:srgbClr val="B8860B"/>
                </a:solidFill>
                <a:highlight>
                  <a:srgbClr val="FFFFFF"/>
                </a:highlight>
                <a:latin typeface="Consolas" panose="020B0609020204030204" pitchFamily="49" charset="0"/>
              </a:rPr>
              <a:t>GuardarPerfilCommand</a:t>
            </a:r>
            <a:r>
              <a:rPr lang="en-US" sz="1600" b="1" dirty="0" smtClean="0">
                <a:solidFill>
                  <a:srgbClr val="B8860B"/>
                </a:solidFill>
                <a:highlight>
                  <a:srgbClr val="FFFFFF"/>
                </a:highlight>
                <a:latin typeface="Consolas" panose="020B0609020204030204" pitchFamily="49" charset="0"/>
              </a:rPr>
              <a:t>}</a:t>
            </a:r>
            <a:r>
              <a:rPr lang="en-US" sz="1600" b="1" dirty="0" smtClean="0">
                <a:solidFill>
                  <a:srgbClr val="000000"/>
                </a:solidFill>
                <a:highlight>
                  <a:srgbClr val="FFFFFF"/>
                </a:highlight>
                <a:latin typeface="Consolas" panose="020B0609020204030204" pitchFamily="49" charset="0"/>
              </a:rPr>
              <a:t>"</a:t>
            </a:r>
            <a:r>
              <a:rPr lang="en-US" sz="1600" b="1" dirty="0" smtClean="0">
                <a:solidFill>
                  <a:srgbClr val="0000FF"/>
                </a:solidFill>
                <a:highlight>
                  <a:srgbClr val="FFFFFF"/>
                </a:highlight>
                <a:latin typeface="Consolas" panose="020B0609020204030204" pitchFamily="49" charset="0"/>
              </a:rPr>
              <a:t>/&gt;</a:t>
            </a:r>
          </a:p>
          <a:p>
            <a:r>
              <a:rPr lang="en-US" sz="1400" dirty="0" smtClean="0">
                <a:solidFill>
                  <a:srgbClr val="0000FF"/>
                </a:solidFill>
                <a:highlight>
                  <a:srgbClr val="FFFFFF"/>
                </a:highlight>
                <a:latin typeface="Consolas" panose="020B0609020204030204" pitchFamily="49" charset="0"/>
              </a:rPr>
              <a:t>&lt;/</a:t>
            </a:r>
            <a:r>
              <a:rPr lang="en-US" sz="1400" dirty="0" err="1" smtClean="0">
                <a:solidFill>
                  <a:srgbClr val="8B0000"/>
                </a:solidFill>
                <a:highlight>
                  <a:srgbClr val="FFFFFF"/>
                </a:highlight>
                <a:latin typeface="Consolas" panose="020B0609020204030204" pitchFamily="49" charset="0"/>
              </a:rPr>
              <a:t>StackPanel</a:t>
            </a:r>
            <a:r>
              <a:rPr lang="en-US" sz="1400" dirty="0" smtClean="0">
                <a:solidFill>
                  <a:srgbClr val="0000FF"/>
                </a:solidFill>
                <a:highlight>
                  <a:srgbClr val="FFFFFF"/>
                </a:highlight>
                <a:latin typeface="Consolas" panose="020B0609020204030204" pitchFamily="49" charset="0"/>
              </a:rPr>
              <a:t>&gt;</a:t>
            </a:r>
            <a:endParaRPr lang="en-US" sz="1400" dirty="0"/>
          </a:p>
        </p:txBody>
      </p:sp>
      <p:sp>
        <p:nvSpPr>
          <p:cNvPr id="14" name="Text Placeholder 14"/>
          <p:cNvSpPr>
            <a:spLocks noGrp="1"/>
          </p:cNvSpPr>
          <p:nvPr>
            <p:ph type="body" sz="quarter" idx="4294967295"/>
          </p:nvPr>
        </p:nvSpPr>
        <p:spPr>
          <a:xfrm>
            <a:off x="390627" y="893989"/>
            <a:ext cx="8068763" cy="536121"/>
          </a:xfrm>
          <a:prstGeom prst="rect">
            <a:avLst/>
          </a:prstGeom>
        </p:spPr>
        <p:txBody>
          <a:bodyPr/>
          <a:lstStyle/>
          <a:p>
            <a:pPr marL="0" indent="0">
              <a:buNone/>
            </a:pPr>
            <a:r>
              <a:rPr lang="es-CO" sz="2000" dirty="0" smtClean="0"/>
              <a:t>Esta es la asociación en XAML usando </a:t>
            </a:r>
            <a:r>
              <a:rPr lang="es-CO" sz="2000" dirty="0" err="1" smtClean="0"/>
              <a:t>bindings</a:t>
            </a:r>
            <a:r>
              <a:rPr lang="es-CO" sz="2000" dirty="0" smtClean="0"/>
              <a:t> del uso de un comando, como vemos la vista no tiene idea de cual es la implementación concreta del método, esta es relativa al contexto que le sea asignado.</a:t>
            </a:r>
            <a:endParaRPr lang="en-US" sz="2000" b="1" dirty="0"/>
          </a:p>
        </p:txBody>
      </p:sp>
    </p:spTree>
    <p:extLst>
      <p:ext uri="{BB962C8B-B14F-4D97-AF65-F5344CB8AC3E}">
        <p14:creationId xmlns:p14="http://schemas.microsoft.com/office/powerpoint/2010/main" val="3935686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CO" dirty="0" smtClean="0"/>
              <a:t>Comandos</a:t>
            </a:r>
            <a:endParaRPr lang="en-US" dirty="0"/>
          </a:p>
        </p:txBody>
      </p:sp>
      <p:sp>
        <p:nvSpPr>
          <p:cNvPr id="6" name="Text Placeholder 2"/>
          <p:cNvSpPr>
            <a:spLocks noGrp="1"/>
          </p:cNvSpPr>
          <p:nvPr>
            <p:ph type="body" sz="quarter" idx="4294967295"/>
          </p:nvPr>
        </p:nvSpPr>
        <p:spPr>
          <a:xfrm>
            <a:off x="85097" y="810622"/>
            <a:ext cx="8379818" cy="1412695"/>
          </a:xfrm>
        </p:spPr>
        <p:txBody>
          <a:bodyPr/>
          <a:lstStyle/>
          <a:p>
            <a:pPr lvl="1"/>
            <a:r>
              <a:rPr lang="en-US" dirty="0" smtClean="0"/>
              <a:t>Para </a:t>
            </a:r>
            <a:r>
              <a:rPr lang="en-US" dirty="0" err="1" smtClean="0"/>
              <a:t>controles</a:t>
            </a:r>
            <a:r>
              <a:rPr lang="en-US" dirty="0" smtClean="0"/>
              <a:t> </a:t>
            </a:r>
            <a:r>
              <a:rPr lang="en-US" dirty="0" err="1" smtClean="0"/>
              <a:t>que</a:t>
            </a:r>
            <a:r>
              <a:rPr lang="en-US" dirty="0" smtClean="0"/>
              <a:t> </a:t>
            </a:r>
            <a:r>
              <a:rPr lang="en-US" dirty="0" err="1" smtClean="0"/>
              <a:t>están</a:t>
            </a:r>
            <a:r>
              <a:rPr lang="en-US" dirty="0" smtClean="0"/>
              <a:t> </a:t>
            </a:r>
            <a:r>
              <a:rPr lang="en-US" dirty="0" err="1" smtClean="0"/>
              <a:t>basados</a:t>
            </a:r>
            <a:r>
              <a:rPr lang="en-US" dirty="0" smtClean="0"/>
              <a:t> en </a:t>
            </a:r>
            <a:r>
              <a:rPr lang="en-US" dirty="0" err="1" smtClean="0"/>
              <a:t>ButtonBase</a:t>
            </a:r>
            <a:r>
              <a:rPr lang="en-US" dirty="0" smtClean="0"/>
              <a:t>, se </a:t>
            </a:r>
            <a:r>
              <a:rPr lang="en-US" dirty="0" err="1" smtClean="0"/>
              <a:t>tiene</a:t>
            </a:r>
            <a:r>
              <a:rPr lang="en-US" dirty="0" smtClean="0"/>
              <a:t> el </a:t>
            </a:r>
            <a:r>
              <a:rPr lang="en-US" dirty="0" err="1" smtClean="0"/>
              <a:t>atributo</a:t>
            </a:r>
            <a:r>
              <a:rPr lang="en-US" dirty="0" smtClean="0"/>
              <a:t> Command para </a:t>
            </a:r>
            <a:r>
              <a:rPr lang="en-US" dirty="0" err="1" smtClean="0"/>
              <a:t>asociar</a:t>
            </a:r>
            <a:r>
              <a:rPr lang="en-US" dirty="0" smtClean="0"/>
              <a:t> la </a:t>
            </a:r>
            <a:r>
              <a:rPr lang="en-US" dirty="0" err="1" smtClean="0"/>
              <a:t>acción</a:t>
            </a:r>
            <a:r>
              <a:rPr lang="en-US" dirty="0" smtClean="0"/>
              <a:t> </a:t>
            </a:r>
            <a:r>
              <a:rPr lang="en-US" dirty="0" err="1" smtClean="0"/>
              <a:t>correspondiente</a:t>
            </a:r>
            <a:endParaRPr lang="en-US" dirty="0"/>
          </a:p>
          <a:p>
            <a:pPr lvl="1"/>
            <a:endParaRPr lang="en-US" dirty="0"/>
          </a:p>
          <a:p>
            <a:pPr lvl="1"/>
            <a:endParaRPr lang="en-US" dirty="0"/>
          </a:p>
          <a:p>
            <a:pPr lvl="1"/>
            <a:r>
              <a:rPr lang="en-US" dirty="0" smtClean="0"/>
              <a:t>Para </a:t>
            </a:r>
            <a:r>
              <a:rPr lang="en-US" dirty="0" err="1" smtClean="0"/>
              <a:t>otros</a:t>
            </a:r>
            <a:r>
              <a:rPr lang="en-US" dirty="0" smtClean="0"/>
              <a:t> </a:t>
            </a:r>
            <a:r>
              <a:rPr lang="en-US" dirty="0" err="1" smtClean="0"/>
              <a:t>controles</a:t>
            </a:r>
            <a:r>
              <a:rPr lang="en-US" dirty="0" smtClean="0"/>
              <a:t> o </a:t>
            </a:r>
            <a:r>
              <a:rPr lang="en-US" dirty="0" err="1" smtClean="0"/>
              <a:t>eventos</a:t>
            </a:r>
            <a:r>
              <a:rPr lang="en-US" dirty="0" smtClean="0"/>
              <a:t> se </a:t>
            </a:r>
            <a:r>
              <a:rPr lang="en-US" dirty="0" err="1" smtClean="0"/>
              <a:t>usa</a:t>
            </a:r>
            <a:r>
              <a:rPr lang="en-US" dirty="0" smtClean="0"/>
              <a:t> </a:t>
            </a:r>
            <a:r>
              <a:rPr lang="en-US" b="1" dirty="0" err="1" smtClean="0"/>
              <a:t>InvokeCommandAction</a:t>
            </a:r>
            <a:endParaRPr lang="en-US" b="1" dirty="0"/>
          </a:p>
        </p:txBody>
      </p:sp>
      <p:sp>
        <p:nvSpPr>
          <p:cNvPr id="7" name="Rectangle 6"/>
          <p:cNvSpPr/>
          <p:nvPr/>
        </p:nvSpPr>
        <p:spPr>
          <a:xfrm>
            <a:off x="524508" y="1392720"/>
            <a:ext cx="7700921" cy="438580"/>
          </a:xfrm>
          <a:prstGeom prst="rect">
            <a:avLst/>
          </a:prstGeom>
        </p:spPr>
        <p:style>
          <a:lnRef idx="2">
            <a:schemeClr val="accent1"/>
          </a:lnRef>
          <a:fillRef idx="1">
            <a:schemeClr val="lt1"/>
          </a:fillRef>
          <a:effectRef idx="0">
            <a:schemeClr val="accent1"/>
          </a:effectRef>
          <a:fontRef idx="minor">
            <a:schemeClr val="dk1"/>
          </a:fontRef>
        </p:style>
        <p:txBody>
          <a:bodyPr wrap="square" lIns="68576" tIns="34289" rIns="68576" bIns="34289">
            <a:spAutoFit/>
          </a:bodyPr>
          <a:lstStyle/>
          <a:p>
            <a:r>
              <a:rPr lang="en-GB" sz="1200" dirty="0">
                <a:solidFill>
                  <a:srgbClr val="0000FF"/>
                </a:solidFill>
                <a:latin typeface="Consolas"/>
              </a:rPr>
              <a:t>&lt;</a:t>
            </a:r>
            <a:r>
              <a:rPr lang="en-GB" sz="1200" dirty="0">
                <a:solidFill>
                  <a:srgbClr val="A31515"/>
                </a:solidFill>
                <a:latin typeface="Consolas"/>
              </a:rPr>
              <a:t>Button</a:t>
            </a:r>
            <a:r>
              <a:rPr lang="en-GB" sz="1200" dirty="0">
                <a:solidFill>
                  <a:srgbClr val="FF0000"/>
                </a:solidFill>
                <a:latin typeface="Consolas"/>
              </a:rPr>
              <a:t> Content</a:t>
            </a:r>
            <a:r>
              <a:rPr lang="en-GB" sz="1200" dirty="0">
                <a:solidFill>
                  <a:srgbClr val="0000FF"/>
                </a:solidFill>
                <a:latin typeface="Consolas"/>
              </a:rPr>
              <a:t>="Press this"</a:t>
            </a:r>
            <a:r>
              <a:rPr lang="en-GB" sz="1200" dirty="0">
                <a:solidFill>
                  <a:srgbClr val="FF0000"/>
                </a:solidFill>
                <a:latin typeface="Consolas"/>
              </a:rPr>
              <a:t> Height</a:t>
            </a:r>
            <a:r>
              <a:rPr lang="en-GB" sz="1200" dirty="0">
                <a:solidFill>
                  <a:srgbClr val="0000FF"/>
                </a:solidFill>
                <a:latin typeface="Consolas"/>
              </a:rPr>
              <a:t>="72"</a:t>
            </a:r>
            <a:r>
              <a:rPr lang="en-GB" sz="1200" dirty="0">
                <a:solidFill>
                  <a:srgbClr val="FF0000"/>
                </a:solidFill>
                <a:latin typeface="Consolas"/>
              </a:rPr>
              <a:t> Margin</a:t>
            </a:r>
            <a:r>
              <a:rPr lang="en-GB" sz="1200" dirty="0">
                <a:solidFill>
                  <a:srgbClr val="0000FF"/>
                </a:solidFill>
                <a:latin typeface="Consolas"/>
              </a:rPr>
              <a:t>="90,464,0,0"</a:t>
            </a:r>
            <a:r>
              <a:rPr lang="en-GB" sz="1200" dirty="0">
                <a:solidFill>
                  <a:srgbClr val="FF0000"/>
                </a:solidFill>
                <a:latin typeface="Consolas"/>
              </a:rPr>
              <a:t> Name</a:t>
            </a:r>
            <a:r>
              <a:rPr lang="en-GB" sz="1200" dirty="0">
                <a:solidFill>
                  <a:srgbClr val="0000FF"/>
                </a:solidFill>
                <a:latin typeface="Consolas"/>
              </a:rPr>
              <a:t>="button1"</a:t>
            </a:r>
            <a:r>
              <a:rPr lang="en-GB" sz="1200" dirty="0">
                <a:solidFill>
                  <a:srgbClr val="FF0000"/>
                </a:solidFill>
                <a:latin typeface="Consolas"/>
              </a:rPr>
              <a:t> Width</a:t>
            </a:r>
            <a:r>
              <a:rPr lang="en-GB" sz="1200" dirty="0">
                <a:solidFill>
                  <a:srgbClr val="0000FF"/>
                </a:solidFill>
                <a:latin typeface="Consolas"/>
              </a:rPr>
              <a:t>="300"</a:t>
            </a:r>
            <a:r>
              <a:rPr lang="en-GB" sz="1200" dirty="0">
                <a:solidFill>
                  <a:prstClr val="black"/>
                </a:solidFill>
                <a:latin typeface="Consolas"/>
              </a:rPr>
              <a:t> </a:t>
            </a:r>
          </a:p>
          <a:p>
            <a:r>
              <a:rPr lang="en-GB" sz="1200" dirty="0">
                <a:solidFill>
                  <a:prstClr val="black"/>
                </a:solidFill>
                <a:latin typeface="Consolas"/>
              </a:rPr>
              <a:t>        </a:t>
            </a:r>
            <a:r>
              <a:rPr lang="en-GB" sz="1200" dirty="0">
                <a:solidFill>
                  <a:srgbClr val="FF0000"/>
                </a:solidFill>
                <a:latin typeface="Consolas"/>
              </a:rPr>
              <a:t>Command</a:t>
            </a:r>
            <a:r>
              <a:rPr lang="en-GB" sz="1200" dirty="0">
                <a:solidFill>
                  <a:srgbClr val="0000FF"/>
                </a:solidFill>
                <a:latin typeface="Consolas"/>
              </a:rPr>
              <a:t>="{</a:t>
            </a:r>
            <a:r>
              <a:rPr lang="en-GB" sz="1200" dirty="0">
                <a:solidFill>
                  <a:srgbClr val="A31515"/>
                </a:solidFill>
                <a:latin typeface="Consolas"/>
              </a:rPr>
              <a:t>Binding</a:t>
            </a:r>
            <a:r>
              <a:rPr lang="en-GB" sz="1200" dirty="0">
                <a:solidFill>
                  <a:srgbClr val="FF0000"/>
                </a:solidFill>
                <a:latin typeface="Consolas"/>
              </a:rPr>
              <a:t> </a:t>
            </a:r>
            <a:r>
              <a:rPr lang="en-GB" sz="1200" dirty="0" err="1">
                <a:solidFill>
                  <a:srgbClr val="FF0000"/>
                </a:solidFill>
                <a:latin typeface="Consolas"/>
              </a:rPr>
              <a:t>HelloCommand</a:t>
            </a:r>
            <a:r>
              <a:rPr lang="en-GB" sz="1200" dirty="0">
                <a:solidFill>
                  <a:srgbClr val="0000FF"/>
                </a:solidFill>
                <a:latin typeface="Consolas"/>
              </a:rPr>
              <a:t>}"/&gt;</a:t>
            </a:r>
          </a:p>
        </p:txBody>
      </p:sp>
      <p:sp>
        <p:nvSpPr>
          <p:cNvPr id="8" name="Rectangle 7"/>
          <p:cNvSpPr/>
          <p:nvPr/>
        </p:nvSpPr>
        <p:spPr>
          <a:xfrm>
            <a:off x="524507" y="2413398"/>
            <a:ext cx="7700921" cy="1546575"/>
          </a:xfrm>
          <a:prstGeom prst="rect">
            <a:avLst/>
          </a:prstGeom>
        </p:spPr>
        <p:style>
          <a:lnRef idx="2">
            <a:schemeClr val="accent1"/>
          </a:lnRef>
          <a:fillRef idx="1">
            <a:schemeClr val="lt1"/>
          </a:fillRef>
          <a:effectRef idx="0">
            <a:schemeClr val="accent1"/>
          </a:effectRef>
          <a:fontRef idx="minor">
            <a:schemeClr val="dk1"/>
          </a:fontRef>
        </p:style>
        <p:txBody>
          <a:bodyPr wrap="square" lIns="68576" tIns="34289" rIns="68576" bIns="34289">
            <a:spAutoFit/>
          </a:bodyPr>
          <a:lstStyle/>
          <a:p>
            <a:r>
              <a:rPr lang="en-GB" sz="1200" dirty="0">
                <a:solidFill>
                  <a:srgbClr val="A31515"/>
                </a:solidFill>
                <a:latin typeface="Consolas"/>
              </a:rPr>
              <a:t> </a:t>
            </a:r>
            <a:r>
              <a:rPr lang="en-GB" sz="1200" dirty="0">
                <a:solidFill>
                  <a:srgbClr val="0000FF"/>
                </a:solidFill>
                <a:latin typeface="Consolas"/>
              </a:rPr>
              <a:t>&lt;</a:t>
            </a:r>
            <a:r>
              <a:rPr lang="en-GB" sz="1200" dirty="0" err="1">
                <a:solidFill>
                  <a:srgbClr val="A31515"/>
                </a:solidFill>
                <a:latin typeface="Consolas"/>
              </a:rPr>
              <a:t>ListBox</a:t>
            </a:r>
            <a:r>
              <a:rPr lang="en-GB" sz="1200" dirty="0">
                <a:solidFill>
                  <a:srgbClr val="FF0000"/>
                </a:solidFill>
                <a:latin typeface="Consolas"/>
              </a:rPr>
              <a:t> Height</a:t>
            </a:r>
            <a:r>
              <a:rPr lang="en-GB" sz="1200" dirty="0">
                <a:solidFill>
                  <a:srgbClr val="0000FF"/>
                </a:solidFill>
                <a:latin typeface="Consolas"/>
              </a:rPr>
              <a:t>="100"</a:t>
            </a:r>
            <a:r>
              <a:rPr lang="en-GB" sz="1200" dirty="0">
                <a:solidFill>
                  <a:srgbClr val="FF0000"/>
                </a:solidFill>
                <a:latin typeface="Consolas"/>
              </a:rPr>
              <a:t> x</a:t>
            </a:r>
            <a:r>
              <a:rPr lang="en-GB" sz="1200" dirty="0">
                <a:solidFill>
                  <a:srgbClr val="0000FF"/>
                </a:solidFill>
                <a:latin typeface="Consolas"/>
              </a:rPr>
              <a:t>:</a:t>
            </a:r>
            <a:r>
              <a:rPr lang="en-GB" sz="1200" dirty="0">
                <a:solidFill>
                  <a:srgbClr val="FF0000"/>
                </a:solidFill>
                <a:latin typeface="Consolas"/>
              </a:rPr>
              <a:t>Name</a:t>
            </a:r>
            <a:r>
              <a:rPr lang="en-GB" sz="1200" dirty="0">
                <a:solidFill>
                  <a:srgbClr val="0000FF"/>
                </a:solidFill>
                <a:latin typeface="Consolas"/>
              </a:rPr>
              <a:t>="listBox1"</a:t>
            </a:r>
            <a:r>
              <a:rPr lang="en-GB" sz="1200" dirty="0">
                <a:solidFill>
                  <a:srgbClr val="FF0000"/>
                </a:solidFill>
                <a:latin typeface="Consolas"/>
              </a:rPr>
              <a:t> </a:t>
            </a:r>
            <a:r>
              <a:rPr lang="en-GB" sz="1200" dirty="0">
                <a:solidFill>
                  <a:srgbClr val="0000FF"/>
                </a:solidFill>
                <a:latin typeface="Consolas"/>
              </a:rPr>
              <a:t>&gt;</a:t>
            </a:r>
            <a:endParaRPr lang="en-GB" sz="1200" dirty="0">
              <a:solidFill>
                <a:prstClr val="black"/>
              </a:solidFill>
              <a:latin typeface="Consolas"/>
            </a:endParaRPr>
          </a:p>
          <a:p>
            <a:r>
              <a:rPr lang="en-GB" sz="1200" dirty="0">
                <a:solidFill>
                  <a:srgbClr val="0000FF"/>
                </a:solidFill>
                <a:latin typeface="Consolas"/>
              </a:rPr>
              <a:t>     &lt;</a:t>
            </a:r>
            <a:r>
              <a:rPr lang="en-GB" sz="1200" dirty="0" err="1">
                <a:solidFill>
                  <a:srgbClr val="A31515"/>
                </a:solidFill>
                <a:latin typeface="Consolas"/>
              </a:rPr>
              <a:t>i</a:t>
            </a:r>
            <a:r>
              <a:rPr lang="en-GB" sz="1200" dirty="0" err="1">
                <a:solidFill>
                  <a:srgbClr val="0000FF"/>
                </a:solidFill>
                <a:latin typeface="Consolas"/>
              </a:rPr>
              <a:t>:</a:t>
            </a:r>
            <a:r>
              <a:rPr lang="en-GB" sz="1200" dirty="0" err="1">
                <a:solidFill>
                  <a:srgbClr val="A31515"/>
                </a:solidFill>
                <a:latin typeface="Consolas"/>
              </a:rPr>
              <a:t>Interaction.Triggers</a:t>
            </a:r>
            <a:r>
              <a:rPr lang="en-GB" sz="1200" dirty="0">
                <a:solidFill>
                  <a:srgbClr val="0000FF"/>
                </a:solidFill>
                <a:latin typeface="Consolas"/>
              </a:rPr>
              <a:t>&gt;</a:t>
            </a:r>
            <a:endParaRPr lang="en-GB" sz="1200" dirty="0">
              <a:solidFill>
                <a:prstClr val="black"/>
              </a:solidFill>
              <a:latin typeface="Consolas"/>
            </a:endParaRPr>
          </a:p>
          <a:p>
            <a:r>
              <a:rPr lang="en-GB" sz="1200" dirty="0">
                <a:solidFill>
                  <a:srgbClr val="A31515"/>
                </a:solidFill>
                <a:latin typeface="Consolas"/>
              </a:rPr>
              <a:t>          </a:t>
            </a:r>
            <a:r>
              <a:rPr lang="en-GB" sz="1200" dirty="0">
                <a:solidFill>
                  <a:srgbClr val="0000FF"/>
                </a:solidFill>
                <a:latin typeface="Consolas"/>
              </a:rPr>
              <a:t>&lt;</a:t>
            </a:r>
            <a:r>
              <a:rPr lang="en-GB" sz="1200" dirty="0" err="1">
                <a:solidFill>
                  <a:srgbClr val="A31515"/>
                </a:solidFill>
                <a:latin typeface="Consolas"/>
              </a:rPr>
              <a:t>i</a:t>
            </a:r>
            <a:r>
              <a:rPr lang="en-GB" sz="1200" dirty="0" err="1">
                <a:solidFill>
                  <a:srgbClr val="0000FF"/>
                </a:solidFill>
                <a:latin typeface="Consolas"/>
              </a:rPr>
              <a:t>:</a:t>
            </a:r>
            <a:r>
              <a:rPr lang="en-GB" sz="1200" dirty="0" err="1">
                <a:solidFill>
                  <a:srgbClr val="A31515"/>
                </a:solidFill>
                <a:latin typeface="Consolas"/>
              </a:rPr>
              <a:t>EventTrigger</a:t>
            </a:r>
            <a:r>
              <a:rPr lang="en-GB" sz="1200" dirty="0">
                <a:solidFill>
                  <a:srgbClr val="FF0000"/>
                </a:solidFill>
                <a:latin typeface="Consolas"/>
              </a:rPr>
              <a:t> </a:t>
            </a:r>
            <a:r>
              <a:rPr lang="en-GB" sz="1200" dirty="0" err="1">
                <a:solidFill>
                  <a:srgbClr val="FF0000"/>
                </a:solidFill>
                <a:latin typeface="Consolas"/>
              </a:rPr>
              <a:t>EventName</a:t>
            </a:r>
            <a:r>
              <a:rPr lang="en-GB" sz="1200" dirty="0">
                <a:solidFill>
                  <a:srgbClr val="0000FF"/>
                </a:solidFill>
                <a:latin typeface="Consolas"/>
              </a:rPr>
              <a:t>="</a:t>
            </a:r>
            <a:r>
              <a:rPr lang="en-GB" sz="1200" dirty="0" err="1">
                <a:solidFill>
                  <a:srgbClr val="0000FF"/>
                </a:solidFill>
                <a:latin typeface="Consolas"/>
              </a:rPr>
              <a:t>SelectionChanged</a:t>
            </a:r>
            <a:r>
              <a:rPr lang="en-GB" sz="1200" dirty="0">
                <a:solidFill>
                  <a:srgbClr val="0000FF"/>
                </a:solidFill>
                <a:latin typeface="Consolas"/>
              </a:rPr>
              <a:t>"&gt;</a:t>
            </a:r>
            <a:endParaRPr lang="en-GB" sz="1200" dirty="0">
              <a:solidFill>
                <a:prstClr val="black"/>
              </a:solidFill>
              <a:latin typeface="Consolas"/>
            </a:endParaRPr>
          </a:p>
          <a:p>
            <a:r>
              <a:rPr lang="en-GB" sz="1200" dirty="0">
                <a:solidFill>
                  <a:srgbClr val="A31515"/>
                </a:solidFill>
                <a:latin typeface="Consolas"/>
              </a:rPr>
              <a:t>            </a:t>
            </a:r>
            <a:r>
              <a:rPr lang="en-GB" sz="1200" dirty="0">
                <a:solidFill>
                  <a:srgbClr val="0000FF"/>
                </a:solidFill>
                <a:latin typeface="Consolas"/>
              </a:rPr>
              <a:t>&lt;</a:t>
            </a:r>
            <a:r>
              <a:rPr lang="en-GB" sz="1200" dirty="0" err="1">
                <a:solidFill>
                  <a:srgbClr val="A31515"/>
                </a:solidFill>
                <a:latin typeface="Consolas"/>
              </a:rPr>
              <a:t>i</a:t>
            </a:r>
            <a:r>
              <a:rPr lang="en-GB" sz="1200" dirty="0" err="1">
                <a:solidFill>
                  <a:srgbClr val="0000FF"/>
                </a:solidFill>
                <a:latin typeface="Consolas"/>
              </a:rPr>
              <a:t>:</a:t>
            </a:r>
            <a:r>
              <a:rPr lang="en-GB" sz="1200" dirty="0" err="1">
                <a:solidFill>
                  <a:srgbClr val="A31515"/>
                </a:solidFill>
                <a:latin typeface="Consolas"/>
              </a:rPr>
              <a:t>InvokeCommandAction</a:t>
            </a:r>
            <a:r>
              <a:rPr lang="en-GB" sz="1200" dirty="0">
                <a:solidFill>
                  <a:srgbClr val="FF0000"/>
                </a:solidFill>
                <a:latin typeface="Consolas"/>
              </a:rPr>
              <a:t> Command</a:t>
            </a:r>
            <a:r>
              <a:rPr lang="en-GB" sz="1200" dirty="0">
                <a:solidFill>
                  <a:srgbClr val="0000FF"/>
                </a:solidFill>
                <a:latin typeface="Consolas"/>
              </a:rPr>
              <a:t>="{</a:t>
            </a:r>
            <a:r>
              <a:rPr lang="en-GB" sz="1200" dirty="0">
                <a:solidFill>
                  <a:srgbClr val="A31515"/>
                </a:solidFill>
                <a:latin typeface="Consolas"/>
              </a:rPr>
              <a:t>Binding</a:t>
            </a:r>
            <a:r>
              <a:rPr lang="en-GB" sz="1200" dirty="0">
                <a:solidFill>
                  <a:srgbClr val="FF0000"/>
                </a:solidFill>
                <a:latin typeface="Consolas"/>
              </a:rPr>
              <a:t> </a:t>
            </a:r>
            <a:r>
              <a:rPr lang="en-GB" sz="1200" dirty="0" err="1">
                <a:solidFill>
                  <a:srgbClr val="FF0000"/>
                </a:solidFill>
                <a:latin typeface="Consolas"/>
              </a:rPr>
              <a:t>SelectionChanged</a:t>
            </a:r>
            <a:r>
              <a:rPr lang="en-GB" sz="1200" dirty="0">
                <a:solidFill>
                  <a:srgbClr val="0000FF"/>
                </a:solidFill>
                <a:latin typeface="Consolas"/>
              </a:rPr>
              <a:t>}"</a:t>
            </a:r>
            <a:r>
              <a:rPr lang="en-GB" sz="1200" dirty="0">
                <a:solidFill>
                  <a:srgbClr val="FF0000"/>
                </a:solidFill>
                <a:latin typeface="Consolas"/>
              </a:rPr>
              <a:t>  </a:t>
            </a:r>
          </a:p>
          <a:p>
            <a:r>
              <a:rPr lang="en-GB" sz="1200" dirty="0">
                <a:solidFill>
                  <a:srgbClr val="FF0000"/>
                </a:solidFill>
                <a:latin typeface="Consolas"/>
              </a:rPr>
              <a:t>                </a:t>
            </a:r>
            <a:r>
              <a:rPr lang="en-GB" sz="1200" dirty="0" err="1">
                <a:solidFill>
                  <a:srgbClr val="FF0000"/>
                </a:solidFill>
                <a:latin typeface="Consolas"/>
              </a:rPr>
              <a:t>CommandParameter</a:t>
            </a:r>
            <a:r>
              <a:rPr lang="en-GB" sz="1200" dirty="0">
                <a:solidFill>
                  <a:srgbClr val="0000FF"/>
                </a:solidFill>
                <a:latin typeface="Consolas"/>
              </a:rPr>
              <a:t>="{</a:t>
            </a:r>
            <a:r>
              <a:rPr lang="en-GB" sz="1200" dirty="0">
                <a:solidFill>
                  <a:srgbClr val="A31515"/>
                </a:solidFill>
                <a:latin typeface="Consolas"/>
              </a:rPr>
              <a:t>Binding</a:t>
            </a:r>
            <a:r>
              <a:rPr lang="en-GB" sz="1200" dirty="0">
                <a:solidFill>
                  <a:srgbClr val="FF0000"/>
                </a:solidFill>
                <a:latin typeface="Consolas"/>
              </a:rPr>
              <a:t> </a:t>
            </a:r>
            <a:r>
              <a:rPr lang="en-GB" sz="1200" dirty="0" err="1">
                <a:solidFill>
                  <a:srgbClr val="FF0000"/>
                </a:solidFill>
                <a:latin typeface="Consolas"/>
              </a:rPr>
              <a:t>ElementName</a:t>
            </a:r>
            <a:r>
              <a:rPr lang="en-GB" sz="1200" dirty="0">
                <a:solidFill>
                  <a:srgbClr val="0000FF"/>
                </a:solidFill>
                <a:latin typeface="Consolas"/>
              </a:rPr>
              <a:t>=listBox1,</a:t>
            </a:r>
            <a:r>
              <a:rPr lang="en-GB" sz="1200" dirty="0">
                <a:solidFill>
                  <a:srgbClr val="FF0000"/>
                </a:solidFill>
                <a:latin typeface="Consolas"/>
              </a:rPr>
              <a:t> Path</a:t>
            </a:r>
            <a:r>
              <a:rPr lang="en-GB" sz="1200" dirty="0">
                <a:solidFill>
                  <a:srgbClr val="0000FF"/>
                </a:solidFill>
                <a:latin typeface="Consolas"/>
              </a:rPr>
              <a:t>=</a:t>
            </a:r>
            <a:r>
              <a:rPr lang="en-GB" sz="1200" dirty="0" err="1">
                <a:solidFill>
                  <a:srgbClr val="0000FF"/>
                </a:solidFill>
                <a:latin typeface="Consolas"/>
              </a:rPr>
              <a:t>SelectedIndex</a:t>
            </a:r>
            <a:r>
              <a:rPr lang="en-GB" sz="1200" dirty="0">
                <a:solidFill>
                  <a:srgbClr val="0000FF"/>
                </a:solidFill>
                <a:latin typeface="Consolas"/>
              </a:rPr>
              <a:t>}"/&gt;</a:t>
            </a:r>
            <a:endParaRPr lang="en-GB" sz="1200" dirty="0">
              <a:solidFill>
                <a:prstClr val="black"/>
              </a:solidFill>
              <a:latin typeface="Consolas"/>
            </a:endParaRPr>
          </a:p>
          <a:p>
            <a:r>
              <a:rPr lang="en-GB" sz="1200" dirty="0">
                <a:solidFill>
                  <a:srgbClr val="A31515"/>
                </a:solidFill>
                <a:latin typeface="Consolas"/>
              </a:rPr>
              <a:t>          </a:t>
            </a:r>
            <a:r>
              <a:rPr lang="en-GB" sz="1200" dirty="0">
                <a:solidFill>
                  <a:srgbClr val="0000FF"/>
                </a:solidFill>
                <a:latin typeface="Consolas"/>
              </a:rPr>
              <a:t>&lt;/</a:t>
            </a:r>
            <a:r>
              <a:rPr lang="en-GB" sz="1200" dirty="0" err="1">
                <a:solidFill>
                  <a:srgbClr val="A31515"/>
                </a:solidFill>
                <a:latin typeface="Consolas"/>
              </a:rPr>
              <a:t>i</a:t>
            </a:r>
            <a:r>
              <a:rPr lang="en-GB" sz="1200" dirty="0" err="1">
                <a:solidFill>
                  <a:srgbClr val="0000FF"/>
                </a:solidFill>
                <a:latin typeface="Consolas"/>
              </a:rPr>
              <a:t>:</a:t>
            </a:r>
            <a:r>
              <a:rPr lang="en-GB" sz="1200" dirty="0" err="1">
                <a:solidFill>
                  <a:srgbClr val="A31515"/>
                </a:solidFill>
                <a:latin typeface="Consolas"/>
              </a:rPr>
              <a:t>EventTrigger</a:t>
            </a:r>
            <a:r>
              <a:rPr lang="en-GB" sz="1200" dirty="0">
                <a:solidFill>
                  <a:srgbClr val="0000FF"/>
                </a:solidFill>
                <a:latin typeface="Consolas"/>
              </a:rPr>
              <a:t>&gt;</a:t>
            </a:r>
            <a:endParaRPr lang="en-GB" sz="1200" dirty="0">
              <a:solidFill>
                <a:prstClr val="black"/>
              </a:solidFill>
              <a:latin typeface="Consolas"/>
            </a:endParaRPr>
          </a:p>
          <a:p>
            <a:r>
              <a:rPr lang="en-GB" sz="1200" dirty="0">
                <a:solidFill>
                  <a:srgbClr val="A31515"/>
                </a:solidFill>
                <a:latin typeface="Consolas"/>
              </a:rPr>
              <a:t>      </a:t>
            </a:r>
            <a:r>
              <a:rPr lang="en-GB" sz="1200" dirty="0">
                <a:solidFill>
                  <a:srgbClr val="0000FF"/>
                </a:solidFill>
                <a:latin typeface="Consolas"/>
              </a:rPr>
              <a:t>&lt;/</a:t>
            </a:r>
            <a:r>
              <a:rPr lang="en-GB" sz="1200" dirty="0" err="1">
                <a:solidFill>
                  <a:srgbClr val="A31515"/>
                </a:solidFill>
                <a:latin typeface="Consolas"/>
              </a:rPr>
              <a:t>i</a:t>
            </a:r>
            <a:r>
              <a:rPr lang="en-GB" sz="1200" dirty="0" err="1">
                <a:solidFill>
                  <a:srgbClr val="0000FF"/>
                </a:solidFill>
                <a:latin typeface="Consolas"/>
              </a:rPr>
              <a:t>:</a:t>
            </a:r>
            <a:r>
              <a:rPr lang="en-GB" sz="1200" dirty="0" err="1">
                <a:solidFill>
                  <a:srgbClr val="A31515"/>
                </a:solidFill>
                <a:latin typeface="Consolas"/>
              </a:rPr>
              <a:t>Interaction.Triggers</a:t>
            </a:r>
            <a:r>
              <a:rPr lang="en-GB" sz="1200" dirty="0">
                <a:solidFill>
                  <a:srgbClr val="0000FF"/>
                </a:solidFill>
                <a:latin typeface="Consolas"/>
              </a:rPr>
              <a:t>&gt;</a:t>
            </a:r>
            <a:endParaRPr lang="en-GB" sz="1200" dirty="0">
              <a:solidFill>
                <a:prstClr val="black"/>
              </a:solidFill>
              <a:latin typeface="Consolas"/>
            </a:endParaRPr>
          </a:p>
          <a:p>
            <a:r>
              <a:rPr lang="en-GB" sz="1200" dirty="0">
                <a:solidFill>
                  <a:srgbClr val="A31515"/>
                </a:solidFill>
                <a:latin typeface="Consolas"/>
              </a:rPr>
              <a:t> </a:t>
            </a:r>
            <a:r>
              <a:rPr lang="en-GB" sz="1200" dirty="0">
                <a:solidFill>
                  <a:srgbClr val="0000FF"/>
                </a:solidFill>
                <a:latin typeface="Consolas"/>
              </a:rPr>
              <a:t>&lt;/</a:t>
            </a:r>
            <a:r>
              <a:rPr lang="en-GB" sz="1200" dirty="0" err="1">
                <a:solidFill>
                  <a:srgbClr val="A31515"/>
                </a:solidFill>
                <a:latin typeface="Consolas"/>
              </a:rPr>
              <a:t>ListBox</a:t>
            </a:r>
            <a:r>
              <a:rPr lang="en-GB" sz="1200" dirty="0">
                <a:solidFill>
                  <a:srgbClr val="0000FF"/>
                </a:solidFill>
                <a:latin typeface="Consolas"/>
              </a:rPr>
              <a:t>&gt;</a:t>
            </a:r>
          </a:p>
        </p:txBody>
      </p:sp>
    </p:spTree>
    <p:extLst>
      <p:ext uri="{BB962C8B-B14F-4D97-AF65-F5344CB8AC3E}">
        <p14:creationId xmlns:p14="http://schemas.microsoft.com/office/powerpoint/2010/main" val="3265758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838200" y="2228575"/>
            <a:ext cx="7053943" cy="567848"/>
          </a:xfrm>
          <a:prstGeom prst="rect">
            <a:avLst/>
          </a:prstGeom>
        </p:spPr>
        <p:txBody>
          <a:bodyPr vert="horz" wrap="square" lIns="0" tIns="0" rIns="0" bIns="0" rtlCol="0" anchor="t">
            <a:spAutoFit/>
          </a:bodyPr>
          <a:lstStyle>
            <a:lvl1pPr algn="l" defTabSz="685864" rtl="0" eaLnBrk="1" latinLnBrk="0" hangingPunct="1">
              <a:lnSpc>
                <a:spcPct val="90000"/>
              </a:lnSpc>
              <a:spcBef>
                <a:spcPct val="0"/>
              </a:spcBef>
              <a:buNone/>
              <a:defRPr lang="en-US" sz="4100" b="0" kern="1200" cap="none" spc="-75" baseline="0" dirty="0" smtClean="0">
                <a:ln w="3175">
                  <a:noFill/>
                </a:ln>
                <a:solidFill>
                  <a:schemeClr val="bg2">
                    <a:alpha val="99000"/>
                  </a:schemeClr>
                </a:solidFill>
                <a:effectLst/>
                <a:latin typeface="+mj-lt"/>
                <a:ea typeface="+mn-ea"/>
                <a:cs typeface="Arial" charset="0"/>
              </a:defRPr>
            </a:lvl1pPr>
          </a:lstStyle>
          <a:p>
            <a:pPr algn="ctr"/>
            <a:r>
              <a:rPr lang="es-CO" dirty="0" smtClean="0">
                <a:solidFill>
                  <a:schemeClr val="tx1">
                    <a:alpha val="99000"/>
                  </a:schemeClr>
                </a:solidFill>
              </a:rPr>
              <a:t>Implementación básica</a:t>
            </a:r>
            <a:endParaRPr lang="es-CO" dirty="0">
              <a:solidFill>
                <a:schemeClr val="tx1">
                  <a:alpha val="99000"/>
                </a:schemeClr>
              </a:solidFill>
            </a:endParaRPr>
          </a:p>
        </p:txBody>
      </p:sp>
    </p:spTree>
    <p:extLst>
      <p:ext uri="{BB962C8B-B14F-4D97-AF65-F5344CB8AC3E}">
        <p14:creationId xmlns:p14="http://schemas.microsoft.com/office/powerpoint/2010/main" val="2632703936"/>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Clase base </a:t>
            </a:r>
            <a:r>
              <a:rPr lang="es-CO" dirty="0" err="1" smtClean="0"/>
              <a:t>RelayCommand</a:t>
            </a:r>
            <a:endParaRPr lang="en-US" dirty="0"/>
          </a:p>
        </p:txBody>
      </p:sp>
      <p:pic>
        <p:nvPicPr>
          <p:cNvPr id="3" name="Picture 2"/>
          <p:cNvPicPr>
            <a:picLocks noChangeAspect="1"/>
          </p:cNvPicPr>
          <p:nvPr/>
        </p:nvPicPr>
        <p:blipFill>
          <a:blip r:embed="rId2"/>
          <a:stretch>
            <a:fillRect/>
          </a:stretch>
        </p:blipFill>
        <p:spPr>
          <a:xfrm>
            <a:off x="389436" y="739298"/>
            <a:ext cx="4400000" cy="4409524"/>
          </a:xfrm>
          <a:prstGeom prst="rect">
            <a:avLst/>
          </a:prstGeom>
        </p:spPr>
      </p:pic>
      <p:sp>
        <p:nvSpPr>
          <p:cNvPr id="7" name="Text Placeholder 14"/>
          <p:cNvSpPr>
            <a:spLocks noGrp="1"/>
          </p:cNvSpPr>
          <p:nvPr>
            <p:ph type="body" sz="quarter" idx="4294967295"/>
          </p:nvPr>
        </p:nvSpPr>
        <p:spPr>
          <a:xfrm>
            <a:off x="5288692" y="1746606"/>
            <a:ext cx="3170698" cy="536121"/>
          </a:xfrm>
          <a:prstGeom prst="rect">
            <a:avLst/>
          </a:prstGeom>
        </p:spPr>
        <p:txBody>
          <a:bodyPr/>
          <a:lstStyle/>
          <a:p>
            <a:pPr marL="0" indent="0" algn="ctr">
              <a:buNone/>
            </a:pPr>
            <a:r>
              <a:rPr lang="es-CO" sz="2000" dirty="0" smtClean="0"/>
              <a:t>Esta es la forma más simple de usar </a:t>
            </a:r>
            <a:r>
              <a:rPr lang="es-CO" sz="2000" b="1" dirty="0" err="1" smtClean="0"/>
              <a:t>RelayCommand</a:t>
            </a:r>
            <a:r>
              <a:rPr lang="es-CO" sz="2000" dirty="0" smtClean="0"/>
              <a:t>.</a:t>
            </a:r>
            <a:endParaRPr lang="en-US" sz="2000" b="1" dirty="0"/>
          </a:p>
        </p:txBody>
      </p:sp>
    </p:spTree>
    <p:extLst>
      <p:ext uri="{BB962C8B-B14F-4D97-AF65-F5344CB8AC3E}">
        <p14:creationId xmlns:p14="http://schemas.microsoft.com/office/powerpoint/2010/main" val="3377933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Uso de la clase base</a:t>
            </a:r>
            <a:endParaRPr lang="en-US" dirty="0"/>
          </a:p>
        </p:txBody>
      </p:sp>
      <p:sp>
        <p:nvSpPr>
          <p:cNvPr id="3" name="Text Placeholder 2"/>
          <p:cNvSpPr>
            <a:spLocks noGrp="1"/>
          </p:cNvSpPr>
          <p:nvPr>
            <p:ph type="body" sz="quarter" idx="11"/>
          </p:nvPr>
        </p:nvSpPr>
        <p:spPr>
          <a:xfrm>
            <a:off x="-174172" y="801891"/>
            <a:ext cx="8263516" cy="3886200"/>
          </a:xfrm>
        </p:spPr>
        <p:txBody>
          <a:bodyPr/>
          <a:lstStyle/>
          <a:p>
            <a:r>
              <a:rPr lang="en-US" sz="1200" dirty="0" smtClean="0">
                <a:solidFill>
                  <a:srgbClr val="0000FF"/>
                </a:solidFill>
                <a:highlight>
                  <a:srgbClr val="FFFFFF"/>
                </a:highlight>
                <a:latin typeface="Consolas" panose="020B0609020204030204" pitchFamily="49" charset="0"/>
              </a:rPr>
              <a:t>        public</a:t>
            </a:r>
            <a:r>
              <a:rPr lang="en-US" sz="1200" dirty="0" smtClean="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MainViewModel</a:t>
            </a:r>
            <a:r>
              <a:rPr lang="en-US" sz="1200" dirty="0">
                <a:solidFill>
                  <a:srgbClr val="000000"/>
                </a:solidFill>
                <a:highlight>
                  <a:srgbClr val="FFFFFF"/>
                </a:highlight>
                <a:latin typeface="Consolas" panose="020B0609020204030204" pitchFamily="49" charset="0"/>
              </a:rPr>
              <a:t>()</a:t>
            </a:r>
          </a:p>
          <a:p>
            <a:r>
              <a:rPr lang="en-US" sz="1200" dirty="0">
                <a:solidFill>
                  <a:srgbClr val="000000"/>
                </a:solidFill>
                <a:highlight>
                  <a:srgbClr val="FFFFFF"/>
                </a:highlight>
                <a:latin typeface="Consolas" panose="020B0609020204030204" pitchFamily="49" charset="0"/>
              </a:rPr>
              <a:t>        {</a:t>
            </a:r>
          </a:p>
          <a:p>
            <a:r>
              <a:rPr lang="en-US" sz="1200" dirty="0" smtClean="0">
                <a:solidFill>
                  <a:srgbClr val="000000"/>
                </a:solidFill>
                <a:highlight>
                  <a:srgbClr val="FFFFFF"/>
                </a:highlight>
                <a:latin typeface="Consolas" panose="020B0609020204030204" pitchFamily="49" charset="0"/>
              </a:rPr>
              <a:t>            </a:t>
            </a:r>
            <a:r>
              <a:rPr lang="en-US" sz="1200" dirty="0" err="1" smtClean="0">
                <a:solidFill>
                  <a:srgbClr val="0000FF"/>
                </a:solidFill>
                <a:highlight>
                  <a:srgbClr val="FFFFFF"/>
                </a:highlight>
                <a:latin typeface="Consolas" panose="020B0609020204030204" pitchFamily="49" charset="0"/>
              </a:rPr>
              <a:t>this</a:t>
            </a:r>
            <a:r>
              <a:rPr lang="en-US" sz="1200" dirty="0" err="1" smtClean="0">
                <a:solidFill>
                  <a:srgbClr val="000000"/>
                </a:solidFill>
                <a:highlight>
                  <a:srgbClr val="FFFFFF"/>
                </a:highlight>
                <a:latin typeface="Consolas" panose="020B0609020204030204" pitchFamily="49" charset="0"/>
              </a:rPr>
              <a:t>.guardarPerfilCommand</a:t>
            </a:r>
            <a:r>
              <a:rPr lang="en-US" sz="1200" dirty="0" smtClean="0">
                <a:solidFill>
                  <a:srgbClr val="000000"/>
                </a:solidFill>
                <a:highlight>
                  <a:srgbClr val="FFFFFF"/>
                </a:highlight>
                <a:latin typeface="Consolas" panose="020B0609020204030204" pitchFamily="49" charset="0"/>
              </a:rPr>
              <a:t> = </a:t>
            </a:r>
            <a:r>
              <a:rPr lang="en-US" sz="1200" dirty="0" smtClean="0">
                <a:solidFill>
                  <a:srgbClr val="0000FF"/>
                </a:solidFill>
                <a:highlight>
                  <a:srgbClr val="FFFFFF"/>
                </a:highlight>
                <a:latin typeface="Consolas" panose="020B0609020204030204" pitchFamily="49" charset="0"/>
              </a:rPr>
              <a:t>new</a:t>
            </a:r>
            <a:r>
              <a:rPr lang="en-US" sz="1200" dirty="0" smtClean="0">
                <a:solidFill>
                  <a:srgbClr val="000000"/>
                </a:solidFill>
                <a:highlight>
                  <a:srgbClr val="FFFFFF"/>
                </a:highlight>
                <a:latin typeface="Consolas" panose="020B0609020204030204" pitchFamily="49" charset="0"/>
              </a:rPr>
              <a:t> </a:t>
            </a:r>
            <a:r>
              <a:rPr lang="en-US" sz="1200" dirty="0" err="1" smtClean="0">
                <a:solidFill>
                  <a:srgbClr val="2B91AF"/>
                </a:solidFill>
                <a:highlight>
                  <a:srgbClr val="FFFFFF"/>
                </a:highlight>
                <a:latin typeface="Consolas" panose="020B0609020204030204" pitchFamily="49" charset="0"/>
              </a:rPr>
              <a:t>RelayCommand</a:t>
            </a:r>
            <a:r>
              <a:rPr lang="en-US" sz="1200" dirty="0" smtClean="0">
                <a:solidFill>
                  <a:srgbClr val="000000"/>
                </a:solidFill>
                <a:highlight>
                  <a:srgbClr val="FFFFFF"/>
                </a:highlight>
                <a:latin typeface="Consolas" panose="020B0609020204030204" pitchFamily="49" charset="0"/>
              </a:rPr>
              <a:t>(</a:t>
            </a:r>
            <a:r>
              <a:rPr lang="en-US" sz="1200" dirty="0" err="1">
                <a:solidFill>
                  <a:srgbClr val="000000"/>
                </a:solidFill>
                <a:highlight>
                  <a:srgbClr val="FFFFFF"/>
                </a:highlight>
                <a:latin typeface="Consolas" panose="020B0609020204030204" pitchFamily="49" charset="0"/>
              </a:rPr>
              <a:t>GuardarPerfil</a:t>
            </a:r>
            <a:r>
              <a:rPr lang="en-US" sz="1200" dirty="0" smtClean="0">
                <a:solidFill>
                  <a:srgbClr val="000000"/>
                </a:solidFill>
                <a:highlight>
                  <a:srgbClr val="FFFFFF"/>
                </a:highlight>
                <a:latin typeface="Consolas" panose="020B0609020204030204" pitchFamily="49" charset="0"/>
              </a:rPr>
              <a:t>, </a:t>
            </a:r>
            <a:r>
              <a:rPr lang="en-US" sz="1200" dirty="0" smtClean="0">
                <a:solidFill>
                  <a:srgbClr val="0000FF"/>
                </a:solidFill>
                <a:highlight>
                  <a:srgbClr val="FFFFFF"/>
                </a:highlight>
                <a:latin typeface="Consolas" panose="020B0609020204030204" pitchFamily="49" charset="0"/>
              </a:rPr>
              <a:t>null</a:t>
            </a:r>
            <a:r>
              <a:rPr lang="en-US" sz="1200" dirty="0" smtClean="0">
                <a:solidFill>
                  <a:srgbClr val="000000"/>
                </a:solidFill>
                <a:highlight>
                  <a:srgbClr val="FFFFFF"/>
                </a:highlight>
                <a:latin typeface="Consolas" panose="020B0609020204030204" pitchFamily="49" charset="0"/>
              </a:rPr>
              <a:t>);</a:t>
            </a:r>
          </a:p>
          <a:p>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a:t>
            </a:r>
            <a:endParaRPr lang="en-US" sz="1200" dirty="0" smtClean="0">
              <a:solidFill>
                <a:srgbClr val="0000FF"/>
              </a:solidFill>
              <a:highlight>
                <a:srgbClr val="FFFFFF"/>
              </a:highlight>
              <a:latin typeface="Consolas" panose="020B0609020204030204" pitchFamily="49" charset="0"/>
            </a:endParaRPr>
          </a:p>
          <a:p>
            <a:r>
              <a:rPr lang="en-US" sz="1200" dirty="0" smtClean="0">
                <a:solidFill>
                  <a:srgbClr val="0000FF"/>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region</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GuardarPerfil</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private</a:t>
            </a:r>
            <a:r>
              <a:rPr lang="en-US" sz="1200" dirty="0">
                <a:solidFill>
                  <a:srgbClr val="000000"/>
                </a:solidFill>
                <a:highlight>
                  <a:srgbClr val="FFFFFF"/>
                </a:highlight>
                <a:latin typeface="Consolas" panose="020B0609020204030204" pitchFamily="49" charset="0"/>
              </a:rPr>
              <a:t> </a:t>
            </a:r>
            <a:r>
              <a:rPr lang="en-US" sz="1200" dirty="0" err="1">
                <a:solidFill>
                  <a:srgbClr val="2B91AF"/>
                </a:solidFill>
                <a:highlight>
                  <a:srgbClr val="FFFFFF"/>
                </a:highlight>
                <a:latin typeface="Consolas" panose="020B0609020204030204" pitchFamily="49" charset="0"/>
              </a:rPr>
              <a:t>ICommand</a:t>
            </a:r>
            <a:r>
              <a:rPr lang="en-US" sz="1200" dirty="0">
                <a:solidFill>
                  <a:srgbClr val="000000"/>
                </a:solidFill>
                <a:highlight>
                  <a:srgbClr val="FFFFFF"/>
                </a:highlight>
                <a:latin typeface="Consolas" panose="020B0609020204030204" pitchFamily="49" charset="0"/>
              </a:rPr>
              <a:t> </a:t>
            </a:r>
            <a:r>
              <a:rPr lang="en-US" sz="1200" dirty="0" err="1" smtClean="0">
                <a:solidFill>
                  <a:srgbClr val="000000"/>
                </a:solidFill>
                <a:highlight>
                  <a:srgbClr val="FFFFFF"/>
                </a:highlight>
                <a:latin typeface="Consolas" panose="020B0609020204030204" pitchFamily="49" charset="0"/>
              </a:rPr>
              <a:t>guardarPerfilCommand</a:t>
            </a:r>
            <a:r>
              <a:rPr lang="en-US" sz="1200" dirty="0">
                <a:solidFill>
                  <a:srgbClr val="000000"/>
                </a:solidFill>
                <a:highlight>
                  <a:srgbClr val="FFFFFF"/>
                </a:highlight>
                <a:latin typeface="Consolas" panose="020B0609020204030204" pitchFamily="49" charset="0"/>
              </a:rPr>
              <a:t>;</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public</a:t>
            </a:r>
            <a:r>
              <a:rPr lang="en-US" sz="1200" dirty="0">
                <a:solidFill>
                  <a:srgbClr val="000000"/>
                </a:solidFill>
                <a:highlight>
                  <a:srgbClr val="FFFFFF"/>
                </a:highlight>
                <a:latin typeface="Consolas" panose="020B0609020204030204" pitchFamily="49" charset="0"/>
              </a:rPr>
              <a:t> </a:t>
            </a:r>
            <a:r>
              <a:rPr lang="en-US" sz="1200" dirty="0" err="1">
                <a:solidFill>
                  <a:srgbClr val="2B91AF"/>
                </a:solidFill>
                <a:highlight>
                  <a:srgbClr val="FFFFFF"/>
                </a:highlight>
                <a:latin typeface="Consolas" panose="020B0609020204030204" pitchFamily="49" charset="0"/>
              </a:rPr>
              <a:t>ICommand</a:t>
            </a:r>
            <a:r>
              <a:rPr lang="en-US" sz="1200" dirty="0">
                <a:solidFill>
                  <a:srgbClr val="000000"/>
                </a:solidFill>
                <a:highlight>
                  <a:srgbClr val="FFFFFF"/>
                </a:highlight>
                <a:latin typeface="Consolas" panose="020B0609020204030204" pitchFamily="49" charset="0"/>
              </a:rPr>
              <a:t> </a:t>
            </a:r>
            <a:r>
              <a:rPr lang="en-US" sz="1200" dirty="0" err="1" smtClean="0">
                <a:solidFill>
                  <a:srgbClr val="000000"/>
                </a:solidFill>
                <a:highlight>
                  <a:srgbClr val="FFFFFF"/>
                </a:highlight>
                <a:latin typeface="Consolas" panose="020B0609020204030204" pitchFamily="49" charset="0"/>
              </a:rPr>
              <a:t>GuardarPerfilCommand</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get</a:t>
            </a:r>
            <a:r>
              <a:rPr lang="en-US" sz="1200" dirty="0">
                <a:solidFill>
                  <a:srgbClr val="000000"/>
                </a:solidFill>
                <a:highlight>
                  <a:srgbClr val="FFFFFF"/>
                </a:highlight>
                <a:latin typeface="Consolas" panose="020B0609020204030204" pitchFamily="49" charset="0"/>
              </a:rPr>
              <a:t> { </a:t>
            </a:r>
            <a:r>
              <a:rPr lang="en-US" sz="1200" dirty="0">
                <a:solidFill>
                  <a:srgbClr val="0000FF"/>
                </a:solidFill>
                <a:highlight>
                  <a:srgbClr val="FFFFFF"/>
                </a:highlight>
                <a:latin typeface="Consolas" panose="020B0609020204030204" pitchFamily="49" charset="0"/>
              </a:rPr>
              <a:t>return</a:t>
            </a:r>
            <a:r>
              <a:rPr lang="en-US" sz="1200" dirty="0">
                <a:solidFill>
                  <a:srgbClr val="000000"/>
                </a:solidFill>
                <a:highlight>
                  <a:srgbClr val="FFFFFF"/>
                </a:highlight>
                <a:latin typeface="Consolas" panose="020B0609020204030204" pitchFamily="49" charset="0"/>
              </a:rPr>
              <a:t> </a:t>
            </a:r>
            <a:r>
              <a:rPr lang="en-US" sz="1200" dirty="0" err="1">
                <a:solidFill>
                  <a:srgbClr val="0000FF"/>
                </a:solidFill>
                <a:highlight>
                  <a:srgbClr val="FFFFFF"/>
                </a:highlight>
                <a:latin typeface="Consolas" panose="020B0609020204030204" pitchFamily="49" charset="0"/>
              </a:rPr>
              <a:t>this</a:t>
            </a:r>
            <a:r>
              <a:rPr lang="en-US" sz="1200" dirty="0" err="1">
                <a:solidFill>
                  <a:srgbClr val="000000"/>
                </a:solidFill>
                <a:highlight>
                  <a:srgbClr val="FFFFFF"/>
                </a:highlight>
                <a:latin typeface="Consolas" panose="020B0609020204030204" pitchFamily="49" charset="0"/>
              </a:rPr>
              <a:t>.</a:t>
            </a:r>
            <a:r>
              <a:rPr lang="en-US" sz="1200" dirty="0" err="1" smtClean="0">
                <a:solidFill>
                  <a:srgbClr val="000000"/>
                </a:solidFill>
                <a:highlight>
                  <a:srgbClr val="FFFFFF"/>
                </a:highlight>
                <a:latin typeface="Consolas" panose="020B0609020204030204" pitchFamily="49" charset="0"/>
              </a:rPr>
              <a:t>guardarPerfilCommand</a:t>
            </a:r>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a:t>
            </a:r>
          </a:p>
          <a:p>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r>
              <a:rPr lang="en-US" sz="1200" dirty="0" smtClean="0">
                <a:solidFill>
                  <a:srgbClr val="0000FF"/>
                </a:solidFill>
                <a:highlight>
                  <a:srgbClr val="FFFFFF"/>
                </a:highlight>
                <a:latin typeface="Consolas" panose="020B0609020204030204" pitchFamily="49" charset="0"/>
              </a:rPr>
              <a:t>private </a:t>
            </a:r>
            <a:r>
              <a:rPr lang="en-US" sz="1200" dirty="0" err="1" smtClean="0">
                <a:solidFill>
                  <a:srgbClr val="0000FF"/>
                </a:solidFill>
                <a:highlight>
                  <a:srgbClr val="FFFFFF"/>
                </a:highlight>
                <a:latin typeface="Consolas" panose="020B0609020204030204" pitchFamily="49" charset="0"/>
              </a:rPr>
              <a:t>async</a:t>
            </a:r>
            <a:r>
              <a:rPr lang="en-US" sz="1200" dirty="0" smtClean="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void</a:t>
            </a:r>
            <a:r>
              <a:rPr lang="en-US" sz="1200" dirty="0">
                <a:solidFill>
                  <a:srgbClr val="000000"/>
                </a:solidFill>
                <a:highlight>
                  <a:srgbClr val="FFFFFF"/>
                </a:highlight>
                <a:latin typeface="Consolas" panose="020B0609020204030204" pitchFamily="49" charset="0"/>
              </a:rPr>
              <a:t> </a:t>
            </a:r>
            <a:r>
              <a:rPr lang="en-US" sz="1200" dirty="0" err="1" smtClean="0">
                <a:solidFill>
                  <a:srgbClr val="000000"/>
                </a:solidFill>
                <a:highlight>
                  <a:srgbClr val="FFFFFF"/>
                </a:highlight>
                <a:latin typeface="Consolas" panose="020B0609020204030204" pitchFamily="49" charset="0"/>
              </a:rPr>
              <a:t>GuardarPerfil</a:t>
            </a:r>
            <a:r>
              <a:rPr lang="en-US" sz="1200" dirty="0" smtClean="0">
                <a:solidFill>
                  <a:srgbClr val="000000"/>
                </a:solidFill>
                <a:highlight>
                  <a:srgbClr val="FFFFFF"/>
                </a:highlight>
                <a:latin typeface="Consolas" panose="020B0609020204030204" pitchFamily="49" charset="0"/>
              </a:rPr>
              <a:t>()</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r>
              <a:rPr lang="en-US" sz="1200" dirty="0" smtClean="0">
                <a:solidFill>
                  <a:schemeClr val="accent2"/>
                </a:solidFill>
                <a:highlight>
                  <a:srgbClr val="FFFFFF"/>
                </a:highlight>
                <a:latin typeface="Consolas" panose="020B0609020204030204" pitchFamily="49" charset="0"/>
              </a:rPr>
              <a:t>//Code</a:t>
            </a:r>
            <a:endParaRPr lang="en-US" sz="1200" dirty="0">
              <a:solidFill>
                <a:schemeClr val="accent2"/>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p>
          <a:p>
            <a:r>
              <a:rPr lang="en-US" sz="1200" dirty="0" smtClean="0">
                <a:solidFill>
                  <a:srgbClr val="0000FF"/>
                </a:solidFill>
                <a:highlight>
                  <a:srgbClr val="FFFFFF"/>
                </a:highlight>
                <a:latin typeface="Consolas" panose="020B0609020204030204" pitchFamily="49" charset="0"/>
              </a:rPr>
              <a:t>        #</a:t>
            </a:r>
            <a:r>
              <a:rPr lang="en-US" sz="1200" dirty="0" err="1" smtClean="0">
                <a:solidFill>
                  <a:srgbClr val="0000FF"/>
                </a:solidFill>
                <a:highlight>
                  <a:srgbClr val="FFFFFF"/>
                </a:highlight>
                <a:latin typeface="Consolas" panose="020B0609020204030204" pitchFamily="49" charset="0"/>
              </a:rPr>
              <a:t>endregion</a:t>
            </a:r>
            <a:r>
              <a:rPr lang="en-US" sz="1200" dirty="0" smtClean="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GuardarPerfil</a:t>
            </a:r>
            <a:endParaRPr lang="en-US" sz="1200" dirty="0"/>
          </a:p>
        </p:txBody>
      </p:sp>
    </p:spTree>
    <p:extLst>
      <p:ext uri="{BB962C8B-B14F-4D97-AF65-F5344CB8AC3E}">
        <p14:creationId xmlns:p14="http://schemas.microsoft.com/office/powerpoint/2010/main" val="272768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838200" y="2228575"/>
            <a:ext cx="7053943" cy="567848"/>
          </a:xfrm>
          <a:prstGeom prst="rect">
            <a:avLst/>
          </a:prstGeom>
        </p:spPr>
        <p:txBody>
          <a:bodyPr vert="horz" wrap="square" lIns="0" tIns="0" rIns="0" bIns="0" rtlCol="0" anchor="t">
            <a:spAutoFit/>
          </a:bodyPr>
          <a:lstStyle>
            <a:lvl1pPr algn="l" defTabSz="685864" rtl="0" eaLnBrk="1" latinLnBrk="0" hangingPunct="1">
              <a:lnSpc>
                <a:spcPct val="90000"/>
              </a:lnSpc>
              <a:spcBef>
                <a:spcPct val="0"/>
              </a:spcBef>
              <a:buNone/>
              <a:defRPr lang="en-US" sz="4100" b="0" kern="1200" cap="none" spc="-75" baseline="0" dirty="0" smtClean="0">
                <a:ln w="3175">
                  <a:noFill/>
                </a:ln>
                <a:solidFill>
                  <a:schemeClr val="bg2">
                    <a:alpha val="99000"/>
                  </a:schemeClr>
                </a:solidFill>
                <a:effectLst/>
                <a:latin typeface="+mj-lt"/>
                <a:ea typeface="+mn-ea"/>
                <a:cs typeface="Arial" charset="0"/>
              </a:defRPr>
            </a:lvl1pPr>
          </a:lstStyle>
          <a:p>
            <a:pPr algn="ctr"/>
            <a:r>
              <a:rPr lang="es-CO" dirty="0" smtClean="0">
                <a:solidFill>
                  <a:schemeClr val="tx1">
                    <a:alpha val="99000"/>
                  </a:schemeClr>
                </a:solidFill>
              </a:rPr>
              <a:t>Implementación mejorada</a:t>
            </a:r>
            <a:endParaRPr lang="es-CO" dirty="0">
              <a:solidFill>
                <a:schemeClr val="tx1">
                  <a:alpha val="99000"/>
                </a:schemeClr>
              </a:solidFill>
            </a:endParaRPr>
          </a:p>
        </p:txBody>
      </p:sp>
    </p:spTree>
    <p:extLst>
      <p:ext uri="{BB962C8B-B14F-4D97-AF65-F5344CB8AC3E}">
        <p14:creationId xmlns:p14="http://schemas.microsoft.com/office/powerpoint/2010/main" val="2475688624"/>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Clase base </a:t>
            </a:r>
            <a:r>
              <a:rPr lang="es-CO" dirty="0" err="1" smtClean="0"/>
              <a:t>RelayCommand</a:t>
            </a:r>
            <a:endParaRPr lang="en-US" dirty="0"/>
          </a:p>
        </p:txBody>
      </p:sp>
      <p:pic>
        <p:nvPicPr>
          <p:cNvPr id="6" name="Picture 5"/>
          <p:cNvPicPr>
            <a:picLocks noChangeAspect="1"/>
          </p:cNvPicPr>
          <p:nvPr/>
        </p:nvPicPr>
        <p:blipFill>
          <a:blip r:embed="rId2"/>
          <a:stretch>
            <a:fillRect/>
          </a:stretch>
        </p:blipFill>
        <p:spPr>
          <a:xfrm>
            <a:off x="389436" y="739298"/>
            <a:ext cx="4876190" cy="4295238"/>
          </a:xfrm>
          <a:prstGeom prst="rect">
            <a:avLst/>
          </a:prstGeom>
        </p:spPr>
      </p:pic>
      <p:sp>
        <p:nvSpPr>
          <p:cNvPr id="8" name="Text Placeholder 14"/>
          <p:cNvSpPr>
            <a:spLocks noGrp="1"/>
          </p:cNvSpPr>
          <p:nvPr>
            <p:ph type="body" sz="quarter" idx="4294967295"/>
          </p:nvPr>
        </p:nvSpPr>
        <p:spPr>
          <a:xfrm>
            <a:off x="5475514" y="1162049"/>
            <a:ext cx="2983876" cy="536121"/>
          </a:xfrm>
          <a:prstGeom prst="rect">
            <a:avLst/>
          </a:prstGeom>
        </p:spPr>
        <p:txBody>
          <a:bodyPr/>
          <a:lstStyle/>
          <a:p>
            <a:pPr marL="0" indent="0">
              <a:buNone/>
            </a:pPr>
            <a:r>
              <a:rPr lang="es-CO" sz="2000" dirty="0" smtClean="0"/>
              <a:t>Esta implementación es un poco más compleja y hay varias implementaciones de esta según el gusto de cada quien.</a:t>
            </a:r>
          </a:p>
          <a:p>
            <a:pPr marL="0" indent="0">
              <a:buNone/>
            </a:pPr>
            <a:endParaRPr lang="es-CO" sz="2000" b="1" dirty="0"/>
          </a:p>
          <a:p>
            <a:pPr marL="0" indent="0">
              <a:buNone/>
            </a:pPr>
            <a:r>
              <a:rPr lang="es-CO" sz="2000" dirty="0" smtClean="0"/>
              <a:t>Si queremos evitar construirla podemos usar librerías como </a:t>
            </a:r>
            <a:r>
              <a:rPr lang="es-CO" sz="2000" b="1" dirty="0" err="1" smtClean="0"/>
              <a:t>MVVMLight</a:t>
            </a:r>
            <a:r>
              <a:rPr lang="es-CO" sz="2000" dirty="0" smtClean="0"/>
              <a:t> que ofrecen una implementación. </a:t>
            </a:r>
            <a:r>
              <a:rPr lang="es-CO" sz="2000" b="1" dirty="0" smtClean="0"/>
              <a:t>Es una cuestión de gustos</a:t>
            </a:r>
            <a:r>
              <a:rPr lang="es-CO" sz="2000" dirty="0" smtClean="0"/>
              <a:t>.</a:t>
            </a:r>
          </a:p>
          <a:p>
            <a:pPr marL="0" indent="0">
              <a:buNone/>
            </a:pPr>
            <a:endParaRPr lang="en-US" sz="2000" b="1" dirty="0"/>
          </a:p>
        </p:txBody>
      </p:sp>
    </p:spTree>
    <p:extLst>
      <p:ext uri="{BB962C8B-B14F-4D97-AF65-F5344CB8AC3E}">
        <p14:creationId xmlns:p14="http://schemas.microsoft.com/office/powerpoint/2010/main" val="279367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Uso de la clase base</a:t>
            </a:r>
            <a:endParaRPr lang="en-US" dirty="0"/>
          </a:p>
        </p:txBody>
      </p:sp>
      <p:sp>
        <p:nvSpPr>
          <p:cNvPr id="3" name="Text Placeholder 2"/>
          <p:cNvSpPr>
            <a:spLocks noGrp="1"/>
          </p:cNvSpPr>
          <p:nvPr>
            <p:ph type="body" sz="quarter" idx="11"/>
          </p:nvPr>
        </p:nvSpPr>
        <p:spPr>
          <a:xfrm>
            <a:off x="-495450" y="876033"/>
            <a:ext cx="8263516" cy="3886200"/>
          </a:xfrm>
        </p:spPr>
        <p:txBody>
          <a:bodyPr/>
          <a:lstStyle/>
          <a:p>
            <a:r>
              <a:rPr lang="en-US" sz="1800" dirty="0">
                <a:solidFill>
                  <a:srgbClr val="0000FF"/>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       public</a:t>
            </a:r>
            <a:r>
              <a:rPr lang="en-US" sz="1800" dirty="0" smtClean="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ICommand</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GuardarPerfilCommand</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get</a:t>
            </a:r>
            <a:r>
              <a:rPr lang="en-US" sz="1800" dirty="0">
                <a:solidFill>
                  <a:srgbClr val="000000"/>
                </a:solidFill>
                <a:highlight>
                  <a:srgbClr val="FFFFFF"/>
                </a:highlight>
                <a:latin typeface="Consolas" panose="020B0609020204030204" pitchFamily="49" charset="0"/>
              </a:rPr>
              <a:t> { </a:t>
            </a:r>
            <a:r>
              <a:rPr lang="en-US" sz="1800" dirty="0">
                <a:solidFill>
                  <a:srgbClr val="0000FF"/>
                </a:solidFill>
                <a:highlight>
                  <a:srgbClr val="FFFFFF"/>
                </a:highlight>
                <a:latin typeface="Consolas" panose="020B0609020204030204" pitchFamily="49" charset="0"/>
              </a:rPr>
              <a:t>return</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RelayCommand</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GuardarPerfil</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null</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private </a:t>
            </a:r>
            <a:r>
              <a:rPr lang="en-US" sz="1800" dirty="0" err="1" smtClean="0">
                <a:solidFill>
                  <a:srgbClr val="0000FF"/>
                </a:solidFill>
                <a:highlight>
                  <a:srgbClr val="FFFFFF"/>
                </a:highlight>
                <a:latin typeface="Consolas" panose="020B0609020204030204" pitchFamily="49" charset="0"/>
              </a:rPr>
              <a:t>async</a:t>
            </a:r>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void</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GuardarPerfil</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smtClean="0">
                <a:solidFill>
                  <a:schemeClr val="accent2"/>
                </a:solidFill>
                <a:highlight>
                  <a:srgbClr val="FFFFFF"/>
                </a:highlight>
                <a:latin typeface="Consolas" panose="020B0609020204030204" pitchFamily="49" charset="0"/>
              </a:rPr>
              <a:t>//Code</a:t>
            </a:r>
            <a:endParaRPr lang="en-US" sz="1800" dirty="0">
              <a:solidFill>
                <a:schemeClr val="accent2"/>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p>
          <a:p>
            <a:r>
              <a:rPr lang="en-US" sz="1800" dirty="0" smtClean="0">
                <a:solidFill>
                  <a:srgbClr val="0000FF"/>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endregion</a:t>
            </a:r>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GuardarPerfil</a:t>
            </a:r>
            <a:endParaRPr lang="en-US" sz="1800" dirty="0"/>
          </a:p>
        </p:txBody>
      </p:sp>
    </p:spTree>
    <p:extLst>
      <p:ext uri="{BB962C8B-B14F-4D97-AF65-F5344CB8AC3E}">
        <p14:creationId xmlns:p14="http://schemas.microsoft.com/office/powerpoint/2010/main" val="3927416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s-CO" dirty="0" smtClean="0"/>
              <a:t>MVVM Intermedio</a:t>
            </a:r>
            <a:endParaRPr lang="en-US" dirty="0"/>
          </a:p>
        </p:txBody>
      </p:sp>
      <p:sp>
        <p:nvSpPr>
          <p:cNvPr id="2" name="Text Placeholder 1"/>
          <p:cNvSpPr>
            <a:spLocks noGrp="1"/>
          </p:cNvSpPr>
          <p:nvPr>
            <p:ph type="body" sz="quarter" idx="11"/>
          </p:nvPr>
        </p:nvSpPr>
        <p:spPr/>
        <p:txBody>
          <a:bodyPr/>
          <a:lstStyle/>
          <a:p>
            <a:r>
              <a:rPr lang="es-CO" dirty="0" smtClean="0"/>
              <a:t>Practica 2</a:t>
            </a:r>
            <a:endParaRPr lang="en-US" dirty="0"/>
          </a:p>
        </p:txBody>
      </p:sp>
    </p:spTree>
    <p:extLst>
      <p:ext uri="{BB962C8B-B14F-4D97-AF65-F5344CB8AC3E}">
        <p14:creationId xmlns:p14="http://schemas.microsoft.com/office/powerpoint/2010/main" val="2277556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728" y="267347"/>
            <a:ext cx="8363938" cy="443198"/>
          </a:xfrm>
        </p:spPr>
        <p:txBody>
          <a:bodyPr/>
          <a:lstStyle/>
          <a:p>
            <a:r>
              <a:rPr lang="en-AU" sz="3200" b="1" dirty="0" smtClean="0">
                <a:solidFill>
                  <a:schemeClr val="tx1">
                    <a:alpha val="99000"/>
                  </a:schemeClr>
                </a:solidFill>
              </a:rPr>
              <a:t>MVVM </a:t>
            </a:r>
            <a:r>
              <a:rPr lang="en-AU" sz="3200" b="1" dirty="0" err="1"/>
              <a:t>i</a:t>
            </a:r>
            <a:r>
              <a:rPr lang="en-AU" sz="3200" b="1" dirty="0" err="1" smtClean="0">
                <a:solidFill>
                  <a:schemeClr val="tx1">
                    <a:alpha val="99000"/>
                  </a:schemeClr>
                </a:solidFill>
              </a:rPr>
              <a:t>ntermedio</a:t>
            </a:r>
            <a:endParaRPr lang="en-AU" sz="3200" b="1" dirty="0">
              <a:solidFill>
                <a:schemeClr val="tx1">
                  <a:alpha val="99000"/>
                </a:schemeClr>
              </a:solidFill>
            </a:endParaRPr>
          </a:p>
        </p:txBody>
      </p:sp>
      <p:cxnSp>
        <p:nvCxnSpPr>
          <p:cNvPr id="12" name="Straight Connector 11"/>
          <p:cNvCxnSpPr/>
          <p:nvPr/>
        </p:nvCxnSpPr>
        <p:spPr>
          <a:xfrm>
            <a:off x="347728" y="2090777"/>
            <a:ext cx="857698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41839" y="1259203"/>
            <a:ext cx="952998" cy="461669"/>
          </a:xfrm>
          <a:prstGeom prst="rect">
            <a:avLst/>
          </a:prstGeom>
          <a:noFill/>
        </p:spPr>
        <p:txBody>
          <a:bodyPr wrap="square" lIns="134464" tIns="107571" rIns="134464" bIns="107571" rtlCol="0">
            <a:spAutoFit/>
          </a:bodyPr>
          <a:lstStyle/>
          <a:p>
            <a:pPr>
              <a:lnSpc>
                <a:spcPct val="90000"/>
              </a:lnSpc>
              <a:spcAft>
                <a:spcPts val="441"/>
              </a:spcAft>
            </a:pPr>
            <a:r>
              <a:rPr lang="en-AU" sz="1765" dirty="0">
                <a:gradFill>
                  <a:gsLst>
                    <a:gs pos="2917">
                      <a:schemeClr val="tx1"/>
                    </a:gs>
                    <a:gs pos="30000">
                      <a:schemeClr val="tx1"/>
                    </a:gs>
                  </a:gsLst>
                  <a:lin ang="5400000" scaled="0"/>
                </a:gradFill>
              </a:rPr>
              <a:t>View</a:t>
            </a:r>
          </a:p>
        </p:txBody>
      </p:sp>
      <p:sp>
        <p:nvSpPr>
          <p:cNvPr id="18" name="TextBox 17"/>
          <p:cNvSpPr txBox="1"/>
          <p:nvPr/>
        </p:nvSpPr>
        <p:spPr>
          <a:xfrm>
            <a:off x="241839" y="2435400"/>
            <a:ext cx="1482442" cy="1053113"/>
          </a:xfrm>
          <a:prstGeom prst="rect">
            <a:avLst/>
          </a:prstGeom>
          <a:noFill/>
        </p:spPr>
        <p:txBody>
          <a:bodyPr wrap="square" lIns="134464" tIns="107571" rIns="134464" bIns="107571" rtlCol="0">
            <a:spAutoFit/>
          </a:bodyPr>
          <a:lstStyle/>
          <a:p>
            <a:pPr>
              <a:lnSpc>
                <a:spcPct val="90000"/>
              </a:lnSpc>
              <a:spcAft>
                <a:spcPts val="441"/>
              </a:spcAft>
            </a:pPr>
            <a:r>
              <a:rPr lang="en-AU" sz="1765" dirty="0">
                <a:gradFill>
                  <a:gsLst>
                    <a:gs pos="2917">
                      <a:schemeClr val="tx1"/>
                    </a:gs>
                    <a:gs pos="30000">
                      <a:schemeClr val="tx1"/>
                    </a:gs>
                  </a:gsLst>
                  <a:lin ang="5400000" scaled="0"/>
                </a:gradFill>
              </a:rPr>
              <a:t>View Model</a:t>
            </a:r>
          </a:p>
          <a:p>
            <a:pPr>
              <a:lnSpc>
                <a:spcPct val="90000"/>
              </a:lnSpc>
              <a:spcAft>
                <a:spcPts val="441"/>
              </a:spcAft>
            </a:pPr>
            <a:r>
              <a:rPr lang="en-AU" sz="1765" dirty="0">
                <a:gradFill>
                  <a:gsLst>
                    <a:gs pos="2917">
                      <a:schemeClr val="tx1"/>
                    </a:gs>
                    <a:gs pos="30000">
                      <a:schemeClr val="tx1"/>
                    </a:gs>
                  </a:gsLst>
                  <a:lin ang="5400000" scaled="0"/>
                </a:gradFill>
              </a:rPr>
              <a:t>+</a:t>
            </a:r>
          </a:p>
          <a:p>
            <a:pPr>
              <a:lnSpc>
                <a:spcPct val="90000"/>
              </a:lnSpc>
              <a:spcAft>
                <a:spcPts val="441"/>
              </a:spcAft>
            </a:pPr>
            <a:r>
              <a:rPr lang="en-AU" sz="1765" dirty="0">
                <a:gradFill>
                  <a:gsLst>
                    <a:gs pos="2917">
                      <a:schemeClr val="tx1"/>
                    </a:gs>
                    <a:gs pos="30000">
                      <a:schemeClr val="tx1"/>
                    </a:gs>
                  </a:gsLst>
                  <a:lin ang="5400000" scaled="0"/>
                </a:gradFill>
              </a:rPr>
              <a:t>Model</a:t>
            </a:r>
          </a:p>
        </p:txBody>
      </p:sp>
      <p:grpSp>
        <p:nvGrpSpPr>
          <p:cNvPr id="66" name="Group 65"/>
          <p:cNvGrpSpPr/>
          <p:nvPr/>
        </p:nvGrpSpPr>
        <p:grpSpPr>
          <a:xfrm>
            <a:off x="1622706" y="1201585"/>
            <a:ext cx="2276607" cy="1765608"/>
            <a:chOff x="2185789" y="1985094"/>
            <a:chExt cx="3096344" cy="2401349"/>
          </a:xfrm>
        </p:grpSpPr>
        <p:sp>
          <p:nvSpPr>
            <p:cNvPr id="63" name="Rectangle 62"/>
            <p:cNvSpPr/>
            <p:nvPr/>
          </p:nvSpPr>
          <p:spPr bwMode="auto">
            <a:xfrm>
              <a:off x="2185789" y="1985094"/>
              <a:ext cx="3096344" cy="2401349"/>
            </a:xfrm>
            <a:prstGeom prst="rect">
              <a:avLst/>
            </a:prstGeom>
            <a:noFill/>
            <a:ln>
              <a:solidFill>
                <a:srgbClr val="B400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AU" sz="1765"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p:cNvSpPr/>
            <p:nvPr/>
          </p:nvSpPr>
          <p:spPr bwMode="auto">
            <a:xfrm>
              <a:off x="2251930" y="2077675"/>
              <a:ext cx="2952328" cy="64807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r>
                <a:rPr lang="en-AU" sz="1765" dirty="0">
                  <a:gradFill>
                    <a:gsLst>
                      <a:gs pos="0">
                        <a:srgbClr val="FFFFFF"/>
                      </a:gs>
                      <a:gs pos="100000">
                        <a:srgbClr val="FFFFFF"/>
                      </a:gs>
                    </a:gsLst>
                    <a:lin ang="5400000" scaled="0"/>
                  </a:gradFill>
                  <a:ea typeface="Segoe UI" pitchFamily="34" charset="0"/>
                  <a:cs typeface="Segoe UI" pitchFamily="34" charset="0"/>
                </a:rPr>
                <a:t>Page/Control</a:t>
              </a:r>
            </a:p>
          </p:txBody>
        </p:sp>
        <p:sp>
          <p:nvSpPr>
            <p:cNvPr id="21" name="Rounded Rectangle 20"/>
            <p:cNvSpPr/>
            <p:nvPr/>
          </p:nvSpPr>
          <p:spPr bwMode="auto">
            <a:xfrm>
              <a:off x="2247865" y="3665262"/>
              <a:ext cx="2952328" cy="64807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r>
                <a:rPr lang="en-AU" sz="1765" dirty="0">
                  <a:gradFill>
                    <a:gsLst>
                      <a:gs pos="0">
                        <a:srgbClr val="FFFFFF"/>
                      </a:gs>
                      <a:gs pos="100000">
                        <a:srgbClr val="FFFFFF"/>
                      </a:gs>
                    </a:gsLst>
                    <a:lin ang="5400000" scaled="0"/>
                  </a:gradFill>
                  <a:ea typeface="Segoe UI" pitchFamily="34" charset="0"/>
                  <a:cs typeface="Segoe UI" pitchFamily="34" charset="0"/>
                </a:rPr>
                <a:t>View Model</a:t>
              </a:r>
            </a:p>
          </p:txBody>
        </p:sp>
        <p:cxnSp>
          <p:nvCxnSpPr>
            <p:cNvPr id="25" name="Straight Arrow Connector 24"/>
            <p:cNvCxnSpPr/>
            <p:nvPr/>
          </p:nvCxnSpPr>
          <p:spPr>
            <a:xfrm flipV="1">
              <a:off x="2785082" y="2834417"/>
              <a:ext cx="0" cy="75542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3001106" y="2834417"/>
              <a:ext cx="0" cy="72008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866274" y="2699068"/>
              <a:ext cx="2124391" cy="627902"/>
            </a:xfrm>
            <a:prstGeom prst="rect">
              <a:avLst/>
            </a:prstGeom>
            <a:noFill/>
          </p:spPr>
          <p:txBody>
            <a:bodyPr wrap="none" lIns="134464" tIns="107571" rIns="134464" bIns="107571" rtlCol="0">
              <a:spAutoFit/>
            </a:bodyPr>
            <a:lstStyle/>
            <a:p>
              <a:pPr>
                <a:lnSpc>
                  <a:spcPct val="90000"/>
                </a:lnSpc>
                <a:spcAft>
                  <a:spcPts val="441"/>
                </a:spcAft>
              </a:pPr>
              <a:r>
                <a:rPr lang="en-AU" sz="1765" dirty="0">
                  <a:gradFill>
                    <a:gsLst>
                      <a:gs pos="2917">
                        <a:schemeClr val="tx1"/>
                      </a:gs>
                      <a:gs pos="30000">
                        <a:schemeClr val="tx1"/>
                      </a:gs>
                    </a:gsLst>
                    <a:lin ang="5400000" scaled="0"/>
                  </a:gradFill>
                </a:rPr>
                <a:t>Data Binding</a:t>
              </a:r>
            </a:p>
          </p:txBody>
        </p:sp>
      </p:grpSp>
      <p:grpSp>
        <p:nvGrpSpPr>
          <p:cNvPr id="70" name="Group 69"/>
          <p:cNvGrpSpPr/>
          <p:nvPr/>
        </p:nvGrpSpPr>
        <p:grpSpPr>
          <a:xfrm>
            <a:off x="2753707" y="2913439"/>
            <a:ext cx="4976770" cy="1017849"/>
            <a:chOff x="3724029" y="4313334"/>
            <a:chExt cx="6768754" cy="1384345"/>
          </a:xfrm>
        </p:grpSpPr>
        <p:sp>
          <p:nvSpPr>
            <p:cNvPr id="39" name="Rounded Rectangle 38"/>
            <p:cNvSpPr/>
            <p:nvPr/>
          </p:nvSpPr>
          <p:spPr bwMode="auto">
            <a:xfrm>
              <a:off x="7108404" y="5121824"/>
              <a:ext cx="2337515" cy="575855"/>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r>
                <a:rPr lang="en-AU" sz="1765" dirty="0">
                  <a:gradFill>
                    <a:gsLst>
                      <a:gs pos="0">
                        <a:srgbClr val="FFFFFF"/>
                      </a:gs>
                      <a:gs pos="100000">
                        <a:srgbClr val="FFFFFF"/>
                      </a:gs>
                    </a:gsLst>
                    <a:lin ang="5400000" scaled="0"/>
                  </a:gradFill>
                  <a:ea typeface="Segoe UI" pitchFamily="34" charset="0"/>
                  <a:cs typeface="Segoe UI" pitchFamily="34" charset="0"/>
                </a:rPr>
                <a:t>Navigation</a:t>
              </a:r>
            </a:p>
          </p:txBody>
        </p:sp>
        <p:cxnSp>
          <p:nvCxnSpPr>
            <p:cNvPr id="52" name="Straight Connector 51"/>
            <p:cNvCxnSpPr>
              <a:endCxn id="39" idx="0"/>
            </p:cNvCxnSpPr>
            <p:nvPr/>
          </p:nvCxnSpPr>
          <p:spPr>
            <a:xfrm>
              <a:off x="3724029" y="4315429"/>
              <a:ext cx="4553133" cy="80639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endCxn id="39" idx="0"/>
            </p:cNvCxnSpPr>
            <p:nvPr/>
          </p:nvCxnSpPr>
          <p:spPr>
            <a:xfrm>
              <a:off x="7119629" y="4320077"/>
              <a:ext cx="1157533" cy="8017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39" idx="0"/>
              <a:endCxn id="23" idx="2"/>
            </p:cNvCxnSpPr>
            <p:nvPr/>
          </p:nvCxnSpPr>
          <p:spPr>
            <a:xfrm flipV="1">
              <a:off x="8277163" y="4313334"/>
              <a:ext cx="2215620" cy="8084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9" name="Group 68"/>
          <p:cNvGrpSpPr/>
          <p:nvPr/>
        </p:nvGrpSpPr>
        <p:grpSpPr>
          <a:xfrm>
            <a:off x="2761010" y="2913436"/>
            <a:ext cx="4969467" cy="1052168"/>
            <a:chOff x="4008206" y="4253172"/>
            <a:chExt cx="6758821" cy="1431023"/>
          </a:xfrm>
        </p:grpSpPr>
        <p:sp>
          <p:nvSpPr>
            <p:cNvPr id="35" name="Rounded Rectangle 34"/>
            <p:cNvSpPr/>
            <p:nvPr/>
          </p:nvSpPr>
          <p:spPr bwMode="auto">
            <a:xfrm>
              <a:off x="4300303" y="5108341"/>
              <a:ext cx="2337515" cy="575854"/>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r>
                <a:rPr lang="en-AU" sz="1765" dirty="0" smtClean="0">
                  <a:gradFill>
                    <a:gsLst>
                      <a:gs pos="0">
                        <a:srgbClr val="FFFFFF"/>
                      </a:gs>
                      <a:gs pos="100000">
                        <a:srgbClr val="FFFFFF"/>
                      </a:gs>
                    </a:gsLst>
                    <a:lin ang="5400000" scaled="0"/>
                  </a:gradFill>
                  <a:ea typeface="Segoe UI" pitchFamily="34" charset="0"/>
                  <a:cs typeface="Segoe UI" pitchFamily="34" charset="0"/>
                </a:rPr>
                <a:t>Services</a:t>
              </a:r>
              <a:endParaRPr lang="en-AU" sz="1765" dirty="0">
                <a:gradFill>
                  <a:gsLst>
                    <a:gs pos="0">
                      <a:srgbClr val="FFFFFF"/>
                    </a:gs>
                    <a:gs pos="100000">
                      <a:srgbClr val="FFFFFF"/>
                    </a:gs>
                  </a:gsLst>
                  <a:lin ang="5400000" scaled="0"/>
                </a:gradFill>
                <a:ea typeface="Segoe UI" pitchFamily="34" charset="0"/>
                <a:cs typeface="Segoe UI" pitchFamily="34" charset="0"/>
              </a:endParaRPr>
            </a:p>
          </p:txBody>
        </p:sp>
        <p:cxnSp>
          <p:nvCxnSpPr>
            <p:cNvPr id="50" name="Straight Connector 49"/>
            <p:cNvCxnSpPr>
              <a:stCxn id="63" idx="2"/>
              <a:endCxn id="35" idx="0"/>
            </p:cNvCxnSpPr>
            <p:nvPr/>
          </p:nvCxnSpPr>
          <p:spPr>
            <a:xfrm>
              <a:off x="4008206" y="4326280"/>
              <a:ext cx="1460855" cy="78206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22" idx="2"/>
              <a:endCxn id="35" idx="0"/>
            </p:cNvCxnSpPr>
            <p:nvPr/>
          </p:nvCxnSpPr>
          <p:spPr>
            <a:xfrm flipH="1">
              <a:off x="5469061" y="4253173"/>
              <a:ext cx="1913589" cy="85516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endCxn id="23" idx="2"/>
            </p:cNvCxnSpPr>
            <p:nvPr/>
          </p:nvCxnSpPr>
          <p:spPr>
            <a:xfrm flipV="1">
              <a:off x="5480286" y="4253172"/>
              <a:ext cx="5286741" cy="85516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7" name="Group 66"/>
          <p:cNvGrpSpPr/>
          <p:nvPr/>
        </p:nvGrpSpPr>
        <p:grpSpPr>
          <a:xfrm>
            <a:off x="4096450" y="1201585"/>
            <a:ext cx="2276607" cy="1765608"/>
            <a:chOff x="5550252" y="1985094"/>
            <a:chExt cx="3096344" cy="2401349"/>
          </a:xfrm>
        </p:grpSpPr>
        <p:sp>
          <p:nvSpPr>
            <p:cNvPr id="15" name="Rounded Rectangle 14"/>
            <p:cNvSpPr/>
            <p:nvPr/>
          </p:nvSpPr>
          <p:spPr bwMode="auto">
            <a:xfrm>
              <a:off x="5636306" y="2077675"/>
              <a:ext cx="2952328" cy="64807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r>
                <a:rPr lang="en-AU" sz="1765" dirty="0">
                  <a:gradFill>
                    <a:gsLst>
                      <a:gs pos="0">
                        <a:srgbClr val="FFFFFF"/>
                      </a:gs>
                      <a:gs pos="100000">
                        <a:srgbClr val="FFFFFF"/>
                      </a:gs>
                    </a:gsLst>
                    <a:lin ang="5400000" scaled="0"/>
                  </a:gradFill>
                  <a:ea typeface="Segoe UI" pitchFamily="34" charset="0"/>
                  <a:cs typeface="Segoe UI" pitchFamily="34" charset="0"/>
                </a:rPr>
                <a:t>Page/Control</a:t>
              </a:r>
            </a:p>
          </p:txBody>
        </p:sp>
        <p:sp>
          <p:nvSpPr>
            <p:cNvPr id="22" name="Rounded Rectangle 21"/>
            <p:cNvSpPr/>
            <p:nvPr/>
          </p:nvSpPr>
          <p:spPr bwMode="auto">
            <a:xfrm>
              <a:off x="5632241" y="3665262"/>
              <a:ext cx="2952328" cy="64807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r>
                <a:rPr lang="en-AU" sz="1765" dirty="0">
                  <a:gradFill>
                    <a:gsLst>
                      <a:gs pos="0">
                        <a:srgbClr val="FFFFFF"/>
                      </a:gs>
                      <a:gs pos="100000">
                        <a:srgbClr val="FFFFFF"/>
                      </a:gs>
                    </a:gsLst>
                    <a:lin ang="5400000" scaled="0"/>
                  </a:gradFill>
                  <a:ea typeface="Segoe UI" pitchFamily="34" charset="0"/>
                  <a:cs typeface="Segoe UI" pitchFamily="34" charset="0"/>
                </a:rPr>
                <a:t>View Model</a:t>
              </a:r>
            </a:p>
          </p:txBody>
        </p:sp>
        <p:cxnSp>
          <p:nvCxnSpPr>
            <p:cNvPr id="31" name="Straight Arrow Connector 30"/>
            <p:cNvCxnSpPr/>
            <p:nvPr/>
          </p:nvCxnSpPr>
          <p:spPr>
            <a:xfrm flipV="1">
              <a:off x="6292565" y="2808054"/>
              <a:ext cx="0" cy="75542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292564" y="2692999"/>
              <a:ext cx="2350714" cy="627902"/>
            </a:xfrm>
            <a:prstGeom prst="rect">
              <a:avLst/>
            </a:prstGeom>
            <a:noFill/>
          </p:spPr>
          <p:txBody>
            <a:bodyPr wrap="square" lIns="134464" tIns="107571" rIns="134464" bIns="107571" rtlCol="0">
              <a:spAutoFit/>
            </a:bodyPr>
            <a:lstStyle/>
            <a:p>
              <a:pPr>
                <a:lnSpc>
                  <a:spcPct val="90000"/>
                </a:lnSpc>
                <a:spcAft>
                  <a:spcPts val="441"/>
                </a:spcAft>
              </a:pPr>
              <a:r>
                <a:rPr lang="en-AU" sz="1765" dirty="0">
                  <a:gradFill>
                    <a:gsLst>
                      <a:gs pos="2917">
                        <a:schemeClr val="tx1"/>
                      </a:gs>
                      <a:gs pos="30000">
                        <a:schemeClr val="tx1"/>
                      </a:gs>
                    </a:gsLst>
                    <a:lin ang="5400000" scaled="0"/>
                  </a:gradFill>
                </a:rPr>
                <a:t>State Changes</a:t>
              </a:r>
            </a:p>
          </p:txBody>
        </p:sp>
        <p:sp>
          <p:nvSpPr>
            <p:cNvPr id="64" name="Rectangle 63"/>
            <p:cNvSpPr/>
            <p:nvPr/>
          </p:nvSpPr>
          <p:spPr bwMode="auto">
            <a:xfrm>
              <a:off x="5550252" y="1985094"/>
              <a:ext cx="3096344" cy="2401349"/>
            </a:xfrm>
            <a:prstGeom prst="rect">
              <a:avLst/>
            </a:prstGeom>
            <a:noFill/>
            <a:ln>
              <a:solidFill>
                <a:srgbClr val="B400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AU" sz="1765"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p:cNvGrpSpPr/>
          <p:nvPr/>
        </p:nvGrpSpPr>
        <p:grpSpPr>
          <a:xfrm>
            <a:off x="6600426" y="1201584"/>
            <a:ext cx="2276607" cy="1765608"/>
            <a:chOff x="8955833" y="1985093"/>
            <a:chExt cx="3096344" cy="2401349"/>
          </a:xfrm>
        </p:grpSpPr>
        <p:sp>
          <p:nvSpPr>
            <p:cNvPr id="16" name="Rounded Rectangle 15"/>
            <p:cNvSpPr/>
            <p:nvPr/>
          </p:nvSpPr>
          <p:spPr bwMode="auto">
            <a:xfrm>
              <a:off x="9020682" y="2077675"/>
              <a:ext cx="2952328" cy="64807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r>
                <a:rPr lang="en-AU" sz="1765" dirty="0">
                  <a:gradFill>
                    <a:gsLst>
                      <a:gs pos="0">
                        <a:srgbClr val="FFFFFF"/>
                      </a:gs>
                      <a:gs pos="100000">
                        <a:srgbClr val="FFFFFF"/>
                      </a:gs>
                    </a:gsLst>
                    <a:lin ang="5400000" scaled="0"/>
                  </a:gradFill>
                  <a:ea typeface="Segoe UI" pitchFamily="34" charset="0"/>
                  <a:cs typeface="Segoe UI" pitchFamily="34" charset="0"/>
                </a:rPr>
                <a:t>Page/Control</a:t>
              </a:r>
            </a:p>
          </p:txBody>
        </p:sp>
        <p:sp>
          <p:nvSpPr>
            <p:cNvPr id="23" name="Rounded Rectangle 22"/>
            <p:cNvSpPr/>
            <p:nvPr/>
          </p:nvSpPr>
          <p:spPr bwMode="auto">
            <a:xfrm>
              <a:off x="9016617" y="3665262"/>
              <a:ext cx="2952328" cy="64807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r>
                <a:rPr lang="en-AU" sz="1765" dirty="0">
                  <a:gradFill>
                    <a:gsLst>
                      <a:gs pos="0">
                        <a:srgbClr val="FFFFFF"/>
                      </a:gs>
                      <a:gs pos="100000">
                        <a:srgbClr val="FFFFFF"/>
                      </a:gs>
                    </a:gsLst>
                    <a:lin ang="5400000" scaled="0"/>
                  </a:gradFill>
                  <a:ea typeface="Segoe UI" pitchFamily="34" charset="0"/>
                  <a:cs typeface="Segoe UI" pitchFamily="34" charset="0"/>
                </a:rPr>
                <a:t>View Model</a:t>
              </a:r>
            </a:p>
          </p:txBody>
        </p:sp>
        <p:cxnSp>
          <p:nvCxnSpPr>
            <p:cNvPr id="30" name="Straight Arrow Connector 29"/>
            <p:cNvCxnSpPr/>
            <p:nvPr/>
          </p:nvCxnSpPr>
          <p:spPr>
            <a:xfrm>
              <a:off x="9812770" y="2800608"/>
              <a:ext cx="0" cy="72008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9808508" y="2691323"/>
              <a:ext cx="2127177" cy="627902"/>
            </a:xfrm>
            <a:prstGeom prst="rect">
              <a:avLst/>
            </a:prstGeom>
            <a:noFill/>
          </p:spPr>
          <p:txBody>
            <a:bodyPr wrap="square" lIns="134464" tIns="107571" rIns="134464" bIns="107571" rtlCol="0">
              <a:spAutoFit/>
            </a:bodyPr>
            <a:lstStyle/>
            <a:p>
              <a:pPr>
                <a:lnSpc>
                  <a:spcPct val="90000"/>
                </a:lnSpc>
                <a:spcAft>
                  <a:spcPts val="441"/>
                </a:spcAft>
              </a:pPr>
              <a:r>
                <a:rPr lang="en-AU" sz="1765" dirty="0">
                  <a:gradFill>
                    <a:gsLst>
                      <a:gs pos="2917">
                        <a:schemeClr val="tx1"/>
                      </a:gs>
                      <a:gs pos="30000">
                        <a:schemeClr val="tx1"/>
                      </a:gs>
                    </a:gsLst>
                    <a:lin ang="5400000" scaled="0"/>
                  </a:gradFill>
                </a:rPr>
                <a:t>UI Events</a:t>
              </a:r>
            </a:p>
          </p:txBody>
        </p:sp>
        <p:sp>
          <p:nvSpPr>
            <p:cNvPr id="65" name="Rectangle 64"/>
            <p:cNvSpPr/>
            <p:nvPr/>
          </p:nvSpPr>
          <p:spPr bwMode="auto">
            <a:xfrm>
              <a:off x="8955833" y="1985093"/>
              <a:ext cx="3096344" cy="2401349"/>
            </a:xfrm>
            <a:prstGeom prst="rect">
              <a:avLst/>
            </a:prstGeom>
            <a:noFill/>
            <a:ln>
              <a:solidFill>
                <a:srgbClr val="B400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AU" sz="1765"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99559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500" fill="hold"/>
                                        <p:tgtEl>
                                          <p:spTgt spid="66"/>
                                        </p:tgtEl>
                                        <p:attrNameLst>
                                          <p:attrName>ppt_x</p:attrName>
                                        </p:attrNameLst>
                                      </p:cBhvr>
                                      <p:tavLst>
                                        <p:tav tm="0">
                                          <p:val>
                                            <p:strVal val="#ppt_x"/>
                                          </p:val>
                                        </p:tav>
                                        <p:tav tm="100000">
                                          <p:val>
                                            <p:strVal val="#ppt_x"/>
                                          </p:val>
                                        </p:tav>
                                      </p:tavLst>
                                    </p:anim>
                                    <p:anim calcmode="lin" valueType="num">
                                      <p:cBhvr additive="base">
                                        <p:cTn id="8"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7"/>
                                        </p:tgtEl>
                                        <p:attrNameLst>
                                          <p:attrName>style.visibility</p:attrName>
                                        </p:attrNameLst>
                                      </p:cBhvr>
                                      <p:to>
                                        <p:strVal val="visible"/>
                                      </p:to>
                                    </p:set>
                                    <p:anim calcmode="lin" valueType="num">
                                      <p:cBhvr additive="base">
                                        <p:cTn id="13" dur="500" fill="hold"/>
                                        <p:tgtEl>
                                          <p:spTgt spid="67"/>
                                        </p:tgtEl>
                                        <p:attrNameLst>
                                          <p:attrName>ppt_x</p:attrName>
                                        </p:attrNameLst>
                                      </p:cBhvr>
                                      <p:tavLst>
                                        <p:tav tm="0">
                                          <p:val>
                                            <p:strVal val="#ppt_x"/>
                                          </p:val>
                                        </p:tav>
                                        <p:tav tm="100000">
                                          <p:val>
                                            <p:strVal val="#ppt_x"/>
                                          </p:val>
                                        </p:tav>
                                      </p:tavLst>
                                    </p:anim>
                                    <p:anim calcmode="lin" valueType="num">
                                      <p:cBhvr additive="base">
                                        <p:cTn id="14"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 calcmode="lin" valueType="num">
                                      <p:cBhvr additive="base">
                                        <p:cTn id="19" dur="500" fill="hold"/>
                                        <p:tgtEl>
                                          <p:spTgt spid="68"/>
                                        </p:tgtEl>
                                        <p:attrNameLst>
                                          <p:attrName>ppt_x</p:attrName>
                                        </p:attrNameLst>
                                      </p:cBhvr>
                                      <p:tavLst>
                                        <p:tav tm="0">
                                          <p:val>
                                            <p:strVal val="#ppt_x"/>
                                          </p:val>
                                        </p:tav>
                                        <p:tav tm="100000">
                                          <p:val>
                                            <p:strVal val="#ppt_x"/>
                                          </p:val>
                                        </p:tav>
                                      </p:tavLst>
                                    </p:anim>
                                    <p:anim calcmode="lin" valueType="num">
                                      <p:cBhvr additive="base">
                                        <p:cTn id="20"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9"/>
                                        </p:tgtEl>
                                        <p:attrNameLst>
                                          <p:attrName>style.visibility</p:attrName>
                                        </p:attrNameLst>
                                      </p:cBhvr>
                                      <p:to>
                                        <p:strVal val="visible"/>
                                      </p:to>
                                    </p:set>
                                    <p:anim calcmode="lin" valueType="num">
                                      <p:cBhvr additive="base">
                                        <p:cTn id="25" dur="500" fill="hold"/>
                                        <p:tgtEl>
                                          <p:spTgt spid="69"/>
                                        </p:tgtEl>
                                        <p:attrNameLst>
                                          <p:attrName>ppt_x</p:attrName>
                                        </p:attrNameLst>
                                      </p:cBhvr>
                                      <p:tavLst>
                                        <p:tav tm="0">
                                          <p:val>
                                            <p:strVal val="#ppt_x"/>
                                          </p:val>
                                        </p:tav>
                                        <p:tav tm="100000">
                                          <p:val>
                                            <p:strVal val="#ppt_x"/>
                                          </p:val>
                                        </p:tav>
                                      </p:tavLst>
                                    </p:anim>
                                    <p:anim calcmode="lin" valueType="num">
                                      <p:cBhvr additive="base">
                                        <p:cTn id="26"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0"/>
                                        </p:tgtEl>
                                        <p:attrNameLst>
                                          <p:attrName>style.visibility</p:attrName>
                                        </p:attrNameLst>
                                      </p:cBhvr>
                                      <p:to>
                                        <p:strVal val="visible"/>
                                      </p:to>
                                    </p:set>
                                    <p:anim calcmode="lin" valueType="num">
                                      <p:cBhvr additive="base">
                                        <p:cTn id="31" dur="500" fill="hold"/>
                                        <p:tgtEl>
                                          <p:spTgt spid="70"/>
                                        </p:tgtEl>
                                        <p:attrNameLst>
                                          <p:attrName>ppt_x</p:attrName>
                                        </p:attrNameLst>
                                      </p:cBhvr>
                                      <p:tavLst>
                                        <p:tav tm="0">
                                          <p:val>
                                            <p:strVal val="#ppt_x"/>
                                          </p:val>
                                        </p:tav>
                                        <p:tav tm="100000">
                                          <p:val>
                                            <p:strVal val="#ppt_x"/>
                                          </p:val>
                                        </p:tav>
                                      </p:tavLst>
                                    </p:anim>
                                    <p:anim calcmode="lin" valueType="num">
                                      <p:cBhvr additive="base">
                                        <p:cTn id="32"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859" y="210151"/>
            <a:ext cx="8363938" cy="567848"/>
          </a:xfrm>
        </p:spPr>
        <p:txBody>
          <a:bodyPr/>
          <a:lstStyle/>
          <a:p>
            <a:r>
              <a:rPr lang="en-US" dirty="0" smtClean="0"/>
              <a:t>MVVM Simple</a:t>
            </a:r>
            <a:endParaRPr lang="en-US" dirty="0"/>
          </a:p>
        </p:txBody>
      </p:sp>
      <p:grpSp>
        <p:nvGrpSpPr>
          <p:cNvPr id="5" name="Group 4"/>
          <p:cNvGrpSpPr/>
          <p:nvPr/>
        </p:nvGrpSpPr>
        <p:grpSpPr>
          <a:xfrm>
            <a:off x="-35425" y="910826"/>
            <a:ext cx="5977938" cy="3858422"/>
            <a:chOff x="1921397" y="1096929"/>
            <a:chExt cx="4586886" cy="2857355"/>
          </a:xfrm>
        </p:grpSpPr>
        <p:sp>
          <p:nvSpPr>
            <p:cNvPr id="23" name="Rectangle 13"/>
            <p:cNvSpPr>
              <a:spLocks/>
            </p:cNvSpPr>
            <p:nvPr/>
          </p:nvSpPr>
          <p:spPr>
            <a:xfrm>
              <a:off x="3263000" y="3546901"/>
              <a:ext cx="2967660" cy="407383"/>
            </a:xfrm>
            <a:prstGeom prst="round2SameRect">
              <a:avLst>
                <a:gd name="adj1" fmla="val 23086"/>
                <a:gd name="adj2" fmla="val 21932"/>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wrap="square" lIns="89627" tIns="44813" rIns="89627" bIns="44813" rtlCol="0" anchor="ctr">
              <a:spAutoFit/>
            </a:bodyPr>
            <a:lstStyle/>
            <a:p>
              <a:pPr algn="ctr"/>
              <a:r>
                <a:rPr lang="en-US" sz="2059" dirty="0">
                  <a:solidFill>
                    <a:srgbClr val="FFFFFF"/>
                  </a:solidFill>
                  <a:latin typeface="Segoe UI Light"/>
                  <a:ea typeface="Segoe UI" pitchFamily="34" charset="0"/>
                  <a:cs typeface="Segoe UI" pitchFamily="34" charset="0"/>
                </a:rPr>
                <a:t>Model</a:t>
              </a:r>
            </a:p>
          </p:txBody>
        </p:sp>
        <p:sp>
          <p:nvSpPr>
            <p:cNvPr id="24" name="Rectangle 13"/>
            <p:cNvSpPr>
              <a:spLocks/>
            </p:cNvSpPr>
            <p:nvPr/>
          </p:nvSpPr>
          <p:spPr>
            <a:xfrm>
              <a:off x="3261254" y="1096929"/>
              <a:ext cx="2969406" cy="393510"/>
            </a:xfrm>
            <a:prstGeom prst="round2SameRect">
              <a:avLst>
                <a:gd name="adj1" fmla="val 24936"/>
                <a:gd name="adj2" fmla="val 27015"/>
              </a:avLst>
            </a:prstGeom>
            <a:ln/>
          </p:spPr>
          <p:style>
            <a:lnRef idx="3">
              <a:schemeClr val="lt1"/>
            </a:lnRef>
            <a:fillRef idx="1">
              <a:schemeClr val="accent3"/>
            </a:fillRef>
            <a:effectRef idx="1">
              <a:schemeClr val="accent3"/>
            </a:effectRef>
            <a:fontRef idx="minor">
              <a:schemeClr val="lt1"/>
            </a:fontRef>
          </p:style>
          <p:txBody>
            <a:bodyPr wrap="square" lIns="89627" tIns="44813" rIns="89627" bIns="44813" rtlCol="0" anchor="ctr">
              <a:spAutoFit/>
            </a:bodyPr>
            <a:lstStyle/>
            <a:p>
              <a:pPr algn="ctr"/>
              <a:r>
                <a:rPr lang="en-US" sz="2353" dirty="0" smtClean="0">
                  <a:solidFill>
                    <a:srgbClr val="FFFFFF"/>
                  </a:solidFill>
                  <a:latin typeface="Segoe UI Light"/>
                  <a:ea typeface="Segoe UI" pitchFamily="34" charset="0"/>
                  <a:cs typeface="Segoe UI" pitchFamily="34" charset="0"/>
                </a:rPr>
                <a:t>View</a:t>
              </a:r>
              <a:endParaRPr lang="en-US" sz="2353" dirty="0">
                <a:solidFill>
                  <a:srgbClr val="FFFFFF"/>
                </a:solidFill>
                <a:latin typeface="Segoe UI Light"/>
                <a:ea typeface="Segoe UI" pitchFamily="34" charset="0"/>
                <a:cs typeface="Segoe UI" pitchFamily="34" charset="0"/>
              </a:endParaRPr>
            </a:p>
          </p:txBody>
        </p:sp>
        <p:sp>
          <p:nvSpPr>
            <p:cNvPr id="25" name="Rectangle 13"/>
            <p:cNvSpPr>
              <a:spLocks/>
            </p:cNvSpPr>
            <p:nvPr/>
          </p:nvSpPr>
          <p:spPr>
            <a:xfrm>
              <a:off x="3261254" y="2486033"/>
              <a:ext cx="2969406" cy="452588"/>
            </a:xfrm>
            <a:prstGeom prst="round2SameRect">
              <a:avLst>
                <a:gd name="adj1" fmla="val 20780"/>
                <a:gd name="adj2" fmla="val 24937"/>
              </a:avLst>
            </a:prstGeom>
            <a:ln/>
          </p:spPr>
          <p:style>
            <a:lnRef idx="3">
              <a:schemeClr val="lt1"/>
            </a:lnRef>
            <a:fillRef idx="1">
              <a:schemeClr val="accent2"/>
            </a:fillRef>
            <a:effectRef idx="1">
              <a:schemeClr val="accent2"/>
            </a:effectRef>
            <a:fontRef idx="minor">
              <a:schemeClr val="lt1"/>
            </a:fontRef>
          </p:style>
          <p:txBody>
            <a:bodyPr wrap="square" lIns="89627" tIns="44813" rIns="89627" bIns="44813" rtlCol="0" anchor="ctr">
              <a:spAutoFit/>
            </a:bodyPr>
            <a:lstStyle/>
            <a:p>
              <a:pPr algn="ctr"/>
              <a:r>
                <a:rPr lang="en-US" sz="2353" dirty="0" err="1">
                  <a:solidFill>
                    <a:srgbClr val="FFFFFF"/>
                  </a:solidFill>
                  <a:latin typeface="Segoe UI Light"/>
                  <a:ea typeface="Segoe UI" pitchFamily="34" charset="0"/>
                  <a:cs typeface="Segoe UI" pitchFamily="34" charset="0"/>
                </a:rPr>
                <a:t>ViewModel</a:t>
              </a:r>
              <a:endParaRPr lang="en-US" sz="2353" dirty="0">
                <a:solidFill>
                  <a:srgbClr val="FFFFFF"/>
                </a:solidFill>
                <a:latin typeface="Segoe UI Light"/>
                <a:ea typeface="Segoe UI" pitchFamily="34" charset="0"/>
                <a:cs typeface="Segoe UI" pitchFamily="34" charset="0"/>
              </a:endParaRPr>
            </a:p>
          </p:txBody>
        </p:sp>
        <p:sp>
          <p:nvSpPr>
            <p:cNvPr id="30" name="Down Arrow 29"/>
            <p:cNvSpPr/>
            <p:nvPr/>
          </p:nvSpPr>
          <p:spPr bwMode="auto">
            <a:xfrm>
              <a:off x="4807845" y="1522288"/>
              <a:ext cx="392186" cy="969797"/>
            </a:xfrm>
            <a:prstGeom prst="downArrow">
              <a:avLst/>
            </a:prstGeom>
            <a:solidFill>
              <a:srgbClr val="5BB9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137" fontAlgn="base">
                <a:lnSpc>
                  <a:spcPct val="90000"/>
                </a:lnSpc>
                <a:spcBef>
                  <a:spcPct val="0"/>
                </a:spcBef>
                <a:spcAft>
                  <a:spcPct val="0"/>
                </a:spcAft>
              </a:pPr>
              <a:endParaRPr lang="en-US" sz="1471" spc="-37" dirty="0">
                <a:gradFill>
                  <a:gsLst>
                    <a:gs pos="1250">
                      <a:srgbClr val="000000"/>
                    </a:gs>
                    <a:gs pos="10417">
                      <a:srgbClr val="000000"/>
                    </a:gs>
                  </a:gsLst>
                  <a:lin ang="5400000" scaled="0"/>
                </a:gradFill>
              </a:endParaRPr>
            </a:p>
          </p:txBody>
        </p:sp>
        <p:sp>
          <p:nvSpPr>
            <p:cNvPr id="3" name="TextBox 2"/>
            <p:cNvSpPr txBox="1"/>
            <p:nvPr/>
          </p:nvSpPr>
          <p:spPr>
            <a:xfrm>
              <a:off x="1921397" y="1488808"/>
              <a:ext cx="1474167" cy="1105624"/>
            </a:xfrm>
            <a:prstGeom prst="rect">
              <a:avLst/>
            </a:prstGeom>
            <a:noFill/>
          </p:spPr>
          <p:txBody>
            <a:bodyPr wrap="square" lIns="134464" tIns="107571" rIns="134464" bIns="107571" rtlCol="0">
              <a:spAutoFit/>
            </a:bodyPr>
            <a:lstStyle/>
            <a:p>
              <a:pPr algn="r">
                <a:lnSpc>
                  <a:spcPct val="90000"/>
                </a:lnSpc>
                <a:spcAft>
                  <a:spcPts val="441"/>
                </a:spcAft>
              </a:pPr>
              <a:r>
                <a:rPr lang="en-US" sz="1765" dirty="0">
                  <a:solidFill>
                    <a:schemeClr val="bg1"/>
                  </a:solidFill>
                </a:rPr>
                <a:t>Data </a:t>
              </a:r>
              <a:r>
                <a:rPr lang="en-US" sz="1765" dirty="0" smtClean="0">
                  <a:solidFill>
                    <a:schemeClr val="bg1"/>
                  </a:solidFill>
                </a:rPr>
                <a:t>Bindings</a:t>
              </a:r>
            </a:p>
            <a:p>
              <a:pPr algn="r">
                <a:lnSpc>
                  <a:spcPct val="90000"/>
                </a:lnSpc>
                <a:spcAft>
                  <a:spcPts val="441"/>
                </a:spcAft>
              </a:pPr>
              <a:r>
                <a:rPr lang="es-CO" sz="1400" dirty="0" err="1" smtClean="0">
                  <a:solidFill>
                    <a:schemeClr val="bg1"/>
                  </a:solidFill>
                </a:rPr>
                <a:t>One</a:t>
              </a:r>
              <a:r>
                <a:rPr lang="es-CO" sz="1400" dirty="0" smtClean="0">
                  <a:solidFill>
                    <a:schemeClr val="bg1"/>
                  </a:solidFill>
                </a:rPr>
                <a:t> </a:t>
              </a:r>
              <a:r>
                <a:rPr lang="es-CO" sz="1400" dirty="0" err="1" smtClean="0">
                  <a:solidFill>
                    <a:schemeClr val="bg1"/>
                  </a:solidFill>
                </a:rPr>
                <a:t>way</a:t>
              </a:r>
              <a:endParaRPr lang="es-CO" sz="1400" dirty="0" smtClean="0">
                <a:solidFill>
                  <a:schemeClr val="bg1"/>
                </a:solidFill>
              </a:endParaRPr>
            </a:p>
            <a:p>
              <a:pPr algn="r">
                <a:lnSpc>
                  <a:spcPct val="90000"/>
                </a:lnSpc>
                <a:spcAft>
                  <a:spcPts val="441"/>
                </a:spcAft>
              </a:pPr>
              <a:r>
                <a:rPr lang="es-CO" sz="1400" dirty="0" err="1" smtClean="0">
                  <a:solidFill>
                    <a:schemeClr val="bg1"/>
                  </a:solidFill>
                </a:rPr>
                <a:t>One</a:t>
              </a:r>
              <a:r>
                <a:rPr lang="es-CO" sz="1400" dirty="0" smtClean="0">
                  <a:solidFill>
                    <a:schemeClr val="bg1"/>
                  </a:solidFill>
                </a:rPr>
                <a:t> time</a:t>
              </a:r>
            </a:p>
            <a:p>
              <a:pPr algn="r">
                <a:lnSpc>
                  <a:spcPct val="90000"/>
                </a:lnSpc>
                <a:spcAft>
                  <a:spcPts val="441"/>
                </a:spcAft>
              </a:pPr>
              <a:r>
                <a:rPr lang="es-CO" sz="1400" dirty="0" err="1" smtClean="0">
                  <a:solidFill>
                    <a:schemeClr val="bg1"/>
                  </a:solidFill>
                </a:rPr>
                <a:t>Two</a:t>
              </a:r>
              <a:r>
                <a:rPr lang="es-CO" sz="1400" dirty="0" smtClean="0">
                  <a:solidFill>
                    <a:schemeClr val="bg1"/>
                  </a:solidFill>
                </a:rPr>
                <a:t> </a:t>
              </a:r>
              <a:r>
                <a:rPr lang="es-CO" sz="1400" dirty="0" err="1" smtClean="0">
                  <a:solidFill>
                    <a:schemeClr val="bg1"/>
                  </a:solidFill>
                </a:rPr>
                <a:t>way</a:t>
              </a:r>
              <a:endParaRPr lang="es-CO" sz="1400" dirty="0" smtClean="0">
                <a:solidFill>
                  <a:schemeClr val="bg1"/>
                </a:solidFill>
              </a:endParaRPr>
            </a:p>
            <a:p>
              <a:pPr>
                <a:lnSpc>
                  <a:spcPct val="90000"/>
                </a:lnSpc>
                <a:spcAft>
                  <a:spcPts val="441"/>
                </a:spcAft>
              </a:pPr>
              <a:endParaRPr lang="en-US" sz="1765" dirty="0">
                <a:solidFill>
                  <a:schemeClr val="bg1"/>
                </a:solidFill>
              </a:endParaRPr>
            </a:p>
          </p:txBody>
        </p:sp>
        <p:sp>
          <p:nvSpPr>
            <p:cNvPr id="33" name="Up-Down Arrow 32"/>
            <p:cNvSpPr/>
            <p:nvPr/>
          </p:nvSpPr>
          <p:spPr bwMode="auto">
            <a:xfrm>
              <a:off x="3508699" y="1521649"/>
              <a:ext cx="330424" cy="962713"/>
            </a:xfrm>
            <a:prstGeom prst="upDownArrow">
              <a:avLst/>
            </a:prstGeom>
            <a:solidFill>
              <a:srgbClr val="5BB9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p:cNvSpPr txBox="1"/>
            <p:nvPr/>
          </p:nvSpPr>
          <p:spPr>
            <a:xfrm>
              <a:off x="5034116" y="1682702"/>
              <a:ext cx="1474167" cy="461669"/>
            </a:xfrm>
            <a:prstGeom prst="rect">
              <a:avLst/>
            </a:prstGeom>
            <a:noFill/>
          </p:spPr>
          <p:txBody>
            <a:bodyPr wrap="square" lIns="134464" tIns="107571" rIns="134464" bIns="107571" rtlCol="0">
              <a:spAutoFit/>
            </a:bodyPr>
            <a:lstStyle/>
            <a:p>
              <a:pPr>
                <a:lnSpc>
                  <a:spcPct val="90000"/>
                </a:lnSpc>
                <a:spcAft>
                  <a:spcPts val="441"/>
                </a:spcAft>
              </a:pPr>
              <a:r>
                <a:rPr lang="en-US" sz="1765" dirty="0">
                  <a:solidFill>
                    <a:schemeClr val="bg1"/>
                  </a:solidFill>
                </a:rPr>
                <a:t>Commands</a:t>
              </a:r>
            </a:p>
          </p:txBody>
        </p:sp>
        <p:sp>
          <p:nvSpPr>
            <p:cNvPr id="36" name="Down Arrow 35"/>
            <p:cNvSpPr/>
            <p:nvPr/>
          </p:nvSpPr>
          <p:spPr bwMode="auto">
            <a:xfrm rot="10800000">
              <a:off x="4549864" y="2951061"/>
              <a:ext cx="392186" cy="583427"/>
            </a:xfrm>
            <a:prstGeom prst="downArrow">
              <a:avLst/>
            </a:prstGeom>
            <a:solidFill>
              <a:srgbClr val="5BB9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137" fontAlgn="base">
                <a:lnSpc>
                  <a:spcPct val="90000"/>
                </a:lnSpc>
                <a:spcBef>
                  <a:spcPct val="0"/>
                </a:spcBef>
                <a:spcAft>
                  <a:spcPct val="0"/>
                </a:spcAft>
              </a:pPr>
              <a:endParaRPr lang="en-US" sz="1471" spc="-37" dirty="0">
                <a:gradFill>
                  <a:gsLst>
                    <a:gs pos="1250">
                      <a:srgbClr val="000000"/>
                    </a:gs>
                    <a:gs pos="10417">
                      <a:srgbClr val="000000"/>
                    </a:gs>
                  </a:gsLst>
                  <a:lin ang="5400000" scaled="0"/>
                </a:gradFill>
              </a:endParaRPr>
            </a:p>
          </p:txBody>
        </p:sp>
      </p:grpSp>
      <p:sp>
        <p:nvSpPr>
          <p:cNvPr id="12" name="TextBox 11"/>
          <p:cNvSpPr txBox="1"/>
          <p:nvPr/>
        </p:nvSpPr>
        <p:spPr>
          <a:xfrm>
            <a:off x="6078091" y="931856"/>
            <a:ext cx="2434538" cy="461669"/>
          </a:xfrm>
          <a:prstGeom prst="rect">
            <a:avLst/>
          </a:prstGeom>
          <a:noFill/>
        </p:spPr>
        <p:txBody>
          <a:bodyPr wrap="square" lIns="134464" tIns="107571" rIns="134464" bIns="107571" rtlCol="0">
            <a:spAutoFit/>
          </a:bodyPr>
          <a:lstStyle/>
          <a:p>
            <a:pPr>
              <a:lnSpc>
                <a:spcPct val="90000"/>
              </a:lnSpc>
              <a:spcAft>
                <a:spcPts val="441"/>
              </a:spcAft>
            </a:pPr>
            <a:r>
              <a:rPr lang="en-US" sz="1765" dirty="0" err="1" smtClean="0">
                <a:solidFill>
                  <a:schemeClr val="accent3">
                    <a:lumMod val="75000"/>
                  </a:schemeClr>
                </a:solidFill>
              </a:rPr>
              <a:t>Interfaz</a:t>
            </a:r>
            <a:r>
              <a:rPr lang="en-US" sz="1765" dirty="0" smtClean="0">
                <a:solidFill>
                  <a:schemeClr val="accent3">
                    <a:lumMod val="75000"/>
                  </a:schemeClr>
                </a:solidFill>
              </a:rPr>
              <a:t> de </a:t>
            </a:r>
            <a:r>
              <a:rPr lang="en-US" sz="1765" dirty="0" err="1" smtClean="0">
                <a:solidFill>
                  <a:schemeClr val="accent3">
                    <a:lumMod val="75000"/>
                  </a:schemeClr>
                </a:solidFill>
              </a:rPr>
              <a:t>Usuario</a:t>
            </a:r>
            <a:endParaRPr lang="en-US" sz="1765" dirty="0">
              <a:solidFill>
                <a:schemeClr val="accent3">
                  <a:lumMod val="75000"/>
                </a:schemeClr>
              </a:solidFill>
            </a:endParaRPr>
          </a:p>
        </p:txBody>
      </p:sp>
      <p:sp>
        <p:nvSpPr>
          <p:cNvPr id="14" name="TextBox 13"/>
          <p:cNvSpPr txBox="1"/>
          <p:nvPr/>
        </p:nvSpPr>
        <p:spPr>
          <a:xfrm>
            <a:off x="6078091" y="3829118"/>
            <a:ext cx="2434538" cy="1186739"/>
          </a:xfrm>
          <a:prstGeom prst="rect">
            <a:avLst/>
          </a:prstGeom>
          <a:noFill/>
        </p:spPr>
        <p:txBody>
          <a:bodyPr wrap="square" lIns="134464" tIns="107571" rIns="134464" bIns="107571" rtlCol="0">
            <a:spAutoFit/>
          </a:bodyPr>
          <a:lstStyle/>
          <a:p>
            <a:pPr>
              <a:lnSpc>
                <a:spcPct val="90000"/>
              </a:lnSpc>
              <a:spcAft>
                <a:spcPts val="441"/>
              </a:spcAft>
            </a:pPr>
            <a:r>
              <a:rPr lang="en-US" sz="1400" dirty="0" err="1" smtClean="0">
                <a:solidFill>
                  <a:schemeClr val="bg2">
                    <a:lumMod val="75000"/>
                  </a:schemeClr>
                </a:solidFill>
              </a:rPr>
              <a:t>Clases</a:t>
            </a:r>
            <a:r>
              <a:rPr lang="en-US" sz="1400" dirty="0" smtClean="0">
                <a:solidFill>
                  <a:schemeClr val="bg2">
                    <a:lumMod val="75000"/>
                  </a:schemeClr>
                </a:solidFill>
              </a:rPr>
              <a:t> con </a:t>
            </a:r>
            <a:r>
              <a:rPr lang="en-US" sz="1400" b="1" dirty="0" smtClean="0">
                <a:solidFill>
                  <a:schemeClr val="bg2">
                    <a:lumMod val="75000"/>
                  </a:schemeClr>
                </a:solidFill>
              </a:rPr>
              <a:t>solo </a:t>
            </a:r>
            <a:r>
              <a:rPr lang="en-US" sz="1400" b="1" dirty="0" err="1" smtClean="0">
                <a:solidFill>
                  <a:schemeClr val="bg2">
                    <a:lumMod val="75000"/>
                  </a:schemeClr>
                </a:solidFill>
              </a:rPr>
              <a:t>propiedades</a:t>
            </a:r>
            <a:r>
              <a:rPr lang="en-US" sz="1400" b="1" dirty="0" smtClean="0">
                <a:solidFill>
                  <a:schemeClr val="bg2">
                    <a:lumMod val="75000"/>
                  </a:schemeClr>
                </a:solidFill>
              </a:rPr>
              <a:t> </a:t>
            </a:r>
            <a:r>
              <a:rPr lang="en-US" sz="1400" dirty="0" err="1" smtClean="0">
                <a:solidFill>
                  <a:schemeClr val="bg2">
                    <a:lumMod val="75000"/>
                  </a:schemeClr>
                </a:solidFill>
              </a:rPr>
              <a:t>que</a:t>
            </a:r>
            <a:r>
              <a:rPr lang="en-US" sz="1400" dirty="0" smtClean="0">
                <a:solidFill>
                  <a:schemeClr val="bg2">
                    <a:lumMod val="75000"/>
                  </a:schemeClr>
                </a:solidFill>
              </a:rPr>
              <a:t> </a:t>
            </a:r>
            <a:r>
              <a:rPr lang="en-US" sz="1400" dirty="0" err="1" smtClean="0">
                <a:solidFill>
                  <a:schemeClr val="bg2">
                    <a:lumMod val="75000"/>
                  </a:schemeClr>
                </a:solidFill>
              </a:rPr>
              <a:t>representan</a:t>
            </a:r>
            <a:r>
              <a:rPr lang="en-US" sz="1400" dirty="0" smtClean="0">
                <a:solidFill>
                  <a:schemeClr val="bg2">
                    <a:lumMod val="75000"/>
                  </a:schemeClr>
                </a:solidFill>
              </a:rPr>
              <a:t> </a:t>
            </a:r>
            <a:r>
              <a:rPr lang="en-US" sz="1400" dirty="0" err="1" smtClean="0">
                <a:solidFill>
                  <a:schemeClr val="bg2">
                    <a:lumMod val="75000"/>
                  </a:schemeClr>
                </a:solidFill>
              </a:rPr>
              <a:t>las</a:t>
            </a:r>
            <a:r>
              <a:rPr lang="en-US" sz="1400" dirty="0" smtClean="0">
                <a:solidFill>
                  <a:schemeClr val="bg2">
                    <a:lumMod val="75000"/>
                  </a:schemeClr>
                </a:solidFill>
              </a:rPr>
              <a:t> </a:t>
            </a:r>
            <a:r>
              <a:rPr lang="en-US" sz="1400" dirty="0" err="1" smtClean="0">
                <a:solidFill>
                  <a:schemeClr val="bg2">
                    <a:lumMod val="75000"/>
                  </a:schemeClr>
                </a:solidFill>
              </a:rPr>
              <a:t>fuentes</a:t>
            </a:r>
            <a:r>
              <a:rPr lang="en-US" sz="1400" dirty="0" smtClean="0">
                <a:solidFill>
                  <a:schemeClr val="bg2">
                    <a:lumMod val="75000"/>
                  </a:schemeClr>
                </a:solidFill>
              </a:rPr>
              <a:t> de los </a:t>
            </a:r>
            <a:r>
              <a:rPr lang="en-US" sz="1400" dirty="0" err="1" smtClean="0">
                <a:solidFill>
                  <a:schemeClr val="bg2">
                    <a:lumMod val="75000"/>
                  </a:schemeClr>
                </a:solidFill>
              </a:rPr>
              <a:t>datos</a:t>
            </a:r>
            <a:r>
              <a:rPr lang="en-US" sz="1400" dirty="0" smtClean="0">
                <a:solidFill>
                  <a:schemeClr val="bg2">
                    <a:lumMod val="75000"/>
                  </a:schemeClr>
                </a:solidFill>
              </a:rPr>
              <a:t> (</a:t>
            </a:r>
            <a:r>
              <a:rPr lang="en-US" sz="1400" dirty="0" err="1" smtClean="0">
                <a:solidFill>
                  <a:schemeClr val="bg2">
                    <a:lumMod val="75000"/>
                  </a:schemeClr>
                </a:solidFill>
              </a:rPr>
              <a:t>archivos</a:t>
            </a:r>
            <a:r>
              <a:rPr lang="en-US" sz="1400" dirty="0" smtClean="0">
                <a:solidFill>
                  <a:schemeClr val="bg2">
                    <a:lumMod val="75000"/>
                  </a:schemeClr>
                </a:solidFill>
              </a:rPr>
              <a:t>, </a:t>
            </a:r>
            <a:r>
              <a:rPr lang="en-US" sz="1400" dirty="0" err="1" smtClean="0">
                <a:solidFill>
                  <a:schemeClr val="bg2">
                    <a:lumMod val="75000"/>
                  </a:schemeClr>
                </a:solidFill>
              </a:rPr>
              <a:t>servicios</a:t>
            </a:r>
            <a:r>
              <a:rPr lang="en-US" sz="1400" dirty="0" smtClean="0">
                <a:solidFill>
                  <a:schemeClr val="bg2">
                    <a:lumMod val="75000"/>
                  </a:schemeClr>
                </a:solidFill>
              </a:rPr>
              <a:t>, bases de </a:t>
            </a:r>
            <a:r>
              <a:rPr lang="en-US" sz="1400" dirty="0" err="1" smtClean="0">
                <a:solidFill>
                  <a:schemeClr val="bg2">
                    <a:lumMod val="75000"/>
                  </a:schemeClr>
                </a:solidFill>
              </a:rPr>
              <a:t>datos</a:t>
            </a:r>
            <a:r>
              <a:rPr lang="en-US" sz="1400" dirty="0" smtClean="0">
                <a:solidFill>
                  <a:schemeClr val="bg2">
                    <a:lumMod val="75000"/>
                  </a:schemeClr>
                </a:solidFill>
              </a:rPr>
              <a:t>)</a:t>
            </a:r>
            <a:endParaRPr lang="en-US" sz="1400" dirty="0">
              <a:solidFill>
                <a:schemeClr val="bg2">
                  <a:lumMod val="75000"/>
                </a:schemeClr>
              </a:solidFill>
            </a:endParaRPr>
          </a:p>
        </p:txBody>
      </p:sp>
      <p:sp>
        <p:nvSpPr>
          <p:cNvPr id="15" name="TextBox 14"/>
          <p:cNvSpPr txBox="1"/>
          <p:nvPr/>
        </p:nvSpPr>
        <p:spPr>
          <a:xfrm>
            <a:off x="6109619" y="2498804"/>
            <a:ext cx="2434538" cy="1186739"/>
          </a:xfrm>
          <a:prstGeom prst="rect">
            <a:avLst/>
          </a:prstGeom>
          <a:noFill/>
        </p:spPr>
        <p:txBody>
          <a:bodyPr wrap="square" lIns="134464" tIns="107571" rIns="134464" bIns="107571" rtlCol="0">
            <a:spAutoFit/>
          </a:bodyPr>
          <a:lstStyle/>
          <a:p>
            <a:pPr>
              <a:lnSpc>
                <a:spcPct val="90000"/>
              </a:lnSpc>
              <a:spcAft>
                <a:spcPts val="441"/>
              </a:spcAft>
            </a:pPr>
            <a:r>
              <a:rPr lang="en-US" sz="1400" dirty="0" err="1" smtClean="0">
                <a:solidFill>
                  <a:schemeClr val="accent2">
                    <a:lumMod val="75000"/>
                  </a:schemeClr>
                </a:solidFill>
              </a:rPr>
              <a:t>Estructuras</a:t>
            </a:r>
            <a:r>
              <a:rPr lang="en-US" sz="1400" dirty="0" smtClean="0">
                <a:solidFill>
                  <a:schemeClr val="accent2">
                    <a:lumMod val="75000"/>
                  </a:schemeClr>
                </a:solidFill>
              </a:rPr>
              <a:t> </a:t>
            </a:r>
            <a:r>
              <a:rPr lang="en-US" sz="1400" dirty="0" err="1" smtClean="0">
                <a:solidFill>
                  <a:schemeClr val="accent2">
                    <a:lumMod val="75000"/>
                  </a:schemeClr>
                </a:solidFill>
              </a:rPr>
              <a:t>que</a:t>
            </a:r>
            <a:r>
              <a:rPr lang="en-US" sz="1400" dirty="0" smtClean="0">
                <a:solidFill>
                  <a:schemeClr val="accent2">
                    <a:lumMod val="75000"/>
                  </a:schemeClr>
                </a:solidFill>
              </a:rPr>
              <a:t> </a:t>
            </a:r>
            <a:r>
              <a:rPr lang="en-US" sz="1400" dirty="0" err="1" smtClean="0">
                <a:solidFill>
                  <a:schemeClr val="accent2">
                    <a:lumMod val="75000"/>
                  </a:schemeClr>
                </a:solidFill>
              </a:rPr>
              <a:t>representan</a:t>
            </a:r>
            <a:r>
              <a:rPr lang="en-US" sz="1400" dirty="0" smtClean="0">
                <a:solidFill>
                  <a:schemeClr val="accent2">
                    <a:lumMod val="75000"/>
                  </a:schemeClr>
                </a:solidFill>
              </a:rPr>
              <a:t> los </a:t>
            </a:r>
            <a:r>
              <a:rPr lang="en-US" sz="1400" dirty="0" err="1" smtClean="0">
                <a:solidFill>
                  <a:schemeClr val="accent2">
                    <a:lumMod val="75000"/>
                  </a:schemeClr>
                </a:solidFill>
              </a:rPr>
              <a:t>contextos</a:t>
            </a:r>
            <a:r>
              <a:rPr lang="en-US" sz="1400" dirty="0" smtClean="0">
                <a:solidFill>
                  <a:schemeClr val="accent2">
                    <a:lumMod val="75000"/>
                  </a:schemeClr>
                </a:solidFill>
              </a:rPr>
              <a:t> de </a:t>
            </a:r>
            <a:r>
              <a:rPr lang="en-US" sz="1400" dirty="0" err="1" smtClean="0">
                <a:solidFill>
                  <a:schemeClr val="accent2">
                    <a:lumMod val="75000"/>
                  </a:schemeClr>
                </a:solidFill>
              </a:rPr>
              <a:t>datos</a:t>
            </a:r>
            <a:r>
              <a:rPr lang="en-US" sz="1400" dirty="0" smtClean="0">
                <a:solidFill>
                  <a:schemeClr val="accent2">
                    <a:lumMod val="75000"/>
                  </a:schemeClr>
                </a:solidFill>
              </a:rPr>
              <a:t> de </a:t>
            </a:r>
            <a:r>
              <a:rPr lang="en-US" sz="1400" dirty="0" err="1" smtClean="0">
                <a:solidFill>
                  <a:schemeClr val="accent2">
                    <a:lumMod val="75000"/>
                  </a:schemeClr>
                </a:solidFill>
              </a:rPr>
              <a:t>las</a:t>
            </a:r>
            <a:r>
              <a:rPr lang="en-US" sz="1400" dirty="0" smtClean="0">
                <a:solidFill>
                  <a:schemeClr val="accent2">
                    <a:lumMod val="75000"/>
                  </a:schemeClr>
                </a:solidFill>
              </a:rPr>
              <a:t> </a:t>
            </a:r>
            <a:r>
              <a:rPr lang="en-US" sz="1400" dirty="0" err="1" smtClean="0">
                <a:solidFill>
                  <a:schemeClr val="accent2">
                    <a:lumMod val="75000"/>
                  </a:schemeClr>
                </a:solidFill>
              </a:rPr>
              <a:t>pantallas</a:t>
            </a:r>
            <a:r>
              <a:rPr lang="en-US" sz="1400" dirty="0" smtClean="0">
                <a:solidFill>
                  <a:schemeClr val="accent2">
                    <a:lumMod val="75000"/>
                  </a:schemeClr>
                </a:solidFill>
              </a:rPr>
              <a:t> y el </a:t>
            </a:r>
            <a:r>
              <a:rPr lang="en-US" sz="1400" dirty="0" err="1" smtClean="0">
                <a:solidFill>
                  <a:schemeClr val="accent2">
                    <a:lumMod val="75000"/>
                  </a:schemeClr>
                </a:solidFill>
              </a:rPr>
              <a:t>que</a:t>
            </a:r>
            <a:r>
              <a:rPr lang="en-US" sz="1400" dirty="0" smtClean="0">
                <a:solidFill>
                  <a:schemeClr val="accent2">
                    <a:lumMod val="75000"/>
                  </a:schemeClr>
                </a:solidFill>
              </a:rPr>
              <a:t> </a:t>
            </a:r>
            <a:r>
              <a:rPr lang="en-US" sz="1400" b="1" dirty="0" err="1" smtClean="0">
                <a:solidFill>
                  <a:schemeClr val="accent2">
                    <a:lumMod val="75000"/>
                  </a:schemeClr>
                </a:solidFill>
              </a:rPr>
              <a:t>permiten</a:t>
            </a:r>
            <a:r>
              <a:rPr lang="en-US" sz="1400" b="1" dirty="0" smtClean="0">
                <a:solidFill>
                  <a:schemeClr val="accent2">
                    <a:lumMod val="75000"/>
                  </a:schemeClr>
                </a:solidFill>
              </a:rPr>
              <a:t> el </a:t>
            </a:r>
            <a:r>
              <a:rPr lang="en-US" sz="1400" b="1" dirty="0" err="1" smtClean="0">
                <a:solidFill>
                  <a:schemeClr val="accent2">
                    <a:lumMod val="75000"/>
                  </a:schemeClr>
                </a:solidFill>
              </a:rPr>
              <a:t>acceso</a:t>
            </a:r>
            <a:r>
              <a:rPr lang="en-US" sz="1400" b="1" dirty="0" smtClean="0">
                <a:solidFill>
                  <a:schemeClr val="accent2">
                    <a:lumMod val="75000"/>
                  </a:schemeClr>
                </a:solidFill>
              </a:rPr>
              <a:t> </a:t>
            </a:r>
            <a:r>
              <a:rPr lang="en-US" sz="1400" dirty="0" smtClean="0">
                <a:solidFill>
                  <a:schemeClr val="accent2">
                    <a:lumMod val="75000"/>
                  </a:schemeClr>
                </a:solidFill>
              </a:rPr>
              <a:t>a la </a:t>
            </a:r>
            <a:r>
              <a:rPr lang="en-US" sz="1400" dirty="0" err="1" smtClean="0">
                <a:solidFill>
                  <a:schemeClr val="accent2">
                    <a:lumMod val="75000"/>
                  </a:schemeClr>
                </a:solidFill>
              </a:rPr>
              <a:t>logica</a:t>
            </a:r>
            <a:r>
              <a:rPr lang="en-US" sz="1400" dirty="0" smtClean="0">
                <a:solidFill>
                  <a:schemeClr val="accent2">
                    <a:lumMod val="75000"/>
                  </a:schemeClr>
                </a:solidFill>
              </a:rPr>
              <a:t> de </a:t>
            </a:r>
            <a:r>
              <a:rPr lang="en-US" sz="1400" dirty="0" err="1" smtClean="0">
                <a:solidFill>
                  <a:schemeClr val="accent2">
                    <a:lumMod val="75000"/>
                  </a:schemeClr>
                </a:solidFill>
              </a:rPr>
              <a:t>negocio</a:t>
            </a:r>
            <a:endParaRPr lang="en-US" sz="1400" dirty="0">
              <a:solidFill>
                <a:schemeClr val="accent2">
                  <a:lumMod val="75000"/>
                </a:schemeClr>
              </a:solidFill>
            </a:endParaRPr>
          </a:p>
        </p:txBody>
      </p:sp>
    </p:spTree>
    <p:extLst>
      <p:ext uri="{BB962C8B-B14F-4D97-AF65-F5344CB8AC3E}">
        <p14:creationId xmlns:p14="http://schemas.microsoft.com/office/powerpoint/2010/main" val="1132070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1823855"/>
            <a:ext cx="8363938" cy="1495794"/>
          </a:xfrm>
        </p:spPr>
        <p:txBody>
          <a:bodyPr/>
          <a:lstStyle/>
          <a:p>
            <a:pPr algn="ctr"/>
            <a:r>
              <a:rPr lang="es-CO" sz="3600" dirty="0" smtClean="0">
                <a:solidFill>
                  <a:schemeClr val="tx1">
                    <a:alpha val="99000"/>
                  </a:schemeClr>
                </a:solidFill>
              </a:rPr>
              <a:t>Hay diferentes formas de lograr que nuestras </a:t>
            </a:r>
            <a:r>
              <a:rPr lang="es-CO" sz="3600" b="1" dirty="0" smtClean="0">
                <a:solidFill>
                  <a:schemeClr val="tx1">
                    <a:alpha val="99000"/>
                  </a:schemeClr>
                </a:solidFill>
              </a:rPr>
              <a:t>Vistas Modelos </a:t>
            </a:r>
            <a:r>
              <a:rPr lang="es-CO" sz="3600" dirty="0" smtClean="0">
                <a:solidFill>
                  <a:schemeClr val="tx1">
                    <a:alpha val="99000"/>
                  </a:schemeClr>
                </a:solidFill>
              </a:rPr>
              <a:t>sean </a:t>
            </a:r>
            <a:r>
              <a:rPr lang="es-CO" sz="3600" b="1" dirty="0" err="1" smtClean="0">
                <a:solidFill>
                  <a:schemeClr val="tx1">
                    <a:alpha val="99000"/>
                  </a:schemeClr>
                </a:solidFill>
              </a:rPr>
              <a:t>DataContext</a:t>
            </a:r>
            <a:r>
              <a:rPr lang="es-CO" sz="3600" dirty="0" smtClean="0">
                <a:solidFill>
                  <a:schemeClr val="tx1">
                    <a:alpha val="99000"/>
                  </a:schemeClr>
                </a:solidFill>
              </a:rPr>
              <a:t> de nuestras </a:t>
            </a:r>
            <a:r>
              <a:rPr lang="es-CO" sz="3600" b="1" dirty="0" smtClean="0">
                <a:solidFill>
                  <a:schemeClr val="tx1">
                    <a:alpha val="99000"/>
                  </a:schemeClr>
                </a:solidFill>
              </a:rPr>
              <a:t>Vistas</a:t>
            </a:r>
            <a:endParaRPr lang="en-US" sz="3600" b="1" dirty="0">
              <a:solidFill>
                <a:schemeClr val="tx1">
                  <a:alpha val="99000"/>
                </a:schemeClr>
              </a:solidFill>
            </a:endParaRPr>
          </a:p>
        </p:txBody>
      </p:sp>
    </p:spTree>
    <p:extLst>
      <p:ext uri="{BB962C8B-B14F-4D97-AF65-F5344CB8AC3E}">
        <p14:creationId xmlns:p14="http://schemas.microsoft.com/office/powerpoint/2010/main" val="2253745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859" y="234793"/>
            <a:ext cx="8740141" cy="567848"/>
          </a:xfrm>
        </p:spPr>
        <p:txBody>
          <a:bodyPr/>
          <a:lstStyle/>
          <a:p>
            <a:r>
              <a:rPr lang="en-US" dirty="0" smtClean="0"/>
              <a:t>Singleton Pattern</a:t>
            </a:r>
            <a:endParaRPr lang="en-US" dirty="0"/>
          </a:p>
        </p:txBody>
      </p:sp>
      <p:sp>
        <p:nvSpPr>
          <p:cNvPr id="3" name="Content Placeholder 2"/>
          <p:cNvSpPr>
            <a:spLocks noGrp="1"/>
          </p:cNvSpPr>
          <p:nvPr>
            <p:ph sz="quarter" idx="14"/>
          </p:nvPr>
        </p:nvSpPr>
        <p:spPr>
          <a:xfrm>
            <a:off x="403859" y="915940"/>
            <a:ext cx="8740142" cy="4033912"/>
          </a:xfrm>
        </p:spPr>
        <p:txBody>
          <a:bodyPr/>
          <a:lstStyle/>
          <a:p>
            <a:r>
              <a:rPr lang="en-US" dirty="0" smtClean="0"/>
              <a:t>In </a:t>
            </a:r>
            <a:r>
              <a:rPr lang="en-US" dirty="0" err="1" smtClean="0"/>
              <a:t>App.xaml.cs</a:t>
            </a:r>
            <a:endParaRPr lang="en-US" dirty="0" smtClean="0"/>
          </a:p>
          <a:p>
            <a:endParaRPr lang="en-US" dirty="0"/>
          </a:p>
          <a:p>
            <a:endParaRPr lang="en-US" dirty="0" smtClean="0"/>
          </a:p>
          <a:p>
            <a:endParaRPr lang="en-US" dirty="0"/>
          </a:p>
          <a:p>
            <a:endParaRPr lang="en-US" dirty="0" smtClean="0"/>
          </a:p>
          <a:p>
            <a:endParaRPr lang="es-CO" dirty="0" smtClean="0"/>
          </a:p>
          <a:p>
            <a:endParaRPr lang="en-US" dirty="0"/>
          </a:p>
          <a:p>
            <a:r>
              <a:rPr lang="en-US" dirty="0" smtClean="0"/>
              <a:t>In </a:t>
            </a:r>
            <a:r>
              <a:rPr lang="en-US" dirty="0" err="1" smtClean="0"/>
              <a:t>HueClientView.xaml.cs</a:t>
            </a:r>
            <a:endParaRPr lang="en-US" dirty="0" smtClean="0"/>
          </a:p>
          <a:p>
            <a:pPr marL="0" indent="0">
              <a:buNone/>
            </a:pPr>
            <a:endParaRPr lang="en-US" dirty="0"/>
          </a:p>
        </p:txBody>
      </p:sp>
      <p:sp>
        <p:nvSpPr>
          <p:cNvPr id="4" name="Rectangle 3"/>
          <p:cNvSpPr/>
          <p:nvPr/>
        </p:nvSpPr>
        <p:spPr>
          <a:xfrm>
            <a:off x="542732" y="1299768"/>
            <a:ext cx="7339478" cy="2130070"/>
          </a:xfrm>
          <a:prstGeom prst="rect">
            <a:avLst/>
          </a:prstGeom>
        </p:spPr>
        <p:txBody>
          <a:bodyPr wrap="square">
            <a:spAutoFit/>
          </a:bodyPr>
          <a:lstStyle/>
          <a:p>
            <a:r>
              <a:rPr lang="en-US" sz="1324" dirty="0">
                <a:solidFill>
                  <a:srgbClr val="0000FF"/>
                </a:solidFill>
                <a:highlight>
                  <a:srgbClr val="FFFFFF"/>
                </a:highlight>
                <a:latin typeface="Consolas" panose="020B0609020204030204" pitchFamily="49" charset="0"/>
                <a:cs typeface="Consolas" panose="020B0609020204030204" pitchFamily="49" charset="0"/>
              </a:rPr>
              <a:t>private</a:t>
            </a:r>
            <a:r>
              <a:rPr lang="en-US" sz="1324" b="1" dirty="0">
                <a:solidFill>
                  <a:srgbClr val="000000"/>
                </a:solidFill>
                <a:highlight>
                  <a:srgbClr val="FFFFFF"/>
                </a:highlight>
                <a:latin typeface="Consolas" panose="020B0609020204030204" pitchFamily="49" charset="0"/>
                <a:cs typeface="Consolas" panose="020B0609020204030204" pitchFamily="49" charset="0"/>
              </a:rPr>
              <a:t> </a:t>
            </a:r>
            <a:r>
              <a:rPr lang="en-US" sz="1324" dirty="0">
                <a:solidFill>
                  <a:srgbClr val="0000FF"/>
                </a:solidFill>
                <a:highlight>
                  <a:srgbClr val="FFFFFF"/>
                </a:highlight>
                <a:latin typeface="Consolas" panose="020B0609020204030204" pitchFamily="49" charset="0"/>
                <a:cs typeface="Consolas" panose="020B0609020204030204" pitchFamily="49" charset="0"/>
              </a:rPr>
              <a:t>static</a:t>
            </a:r>
            <a:r>
              <a:rPr lang="en-US" sz="1324" b="1" dirty="0">
                <a:solidFill>
                  <a:srgbClr val="000000"/>
                </a:solidFill>
                <a:highlight>
                  <a:srgbClr val="FFFFFF"/>
                </a:highlight>
                <a:latin typeface="Consolas" panose="020B0609020204030204" pitchFamily="49" charset="0"/>
                <a:cs typeface="Consolas" panose="020B0609020204030204" pitchFamily="49" charset="0"/>
              </a:rPr>
              <a:t> </a:t>
            </a:r>
            <a:r>
              <a:rPr lang="en-US" sz="1324" dirty="0" err="1">
                <a:solidFill>
                  <a:srgbClr val="2B91AF"/>
                </a:solidFill>
                <a:highlight>
                  <a:srgbClr val="FFFFFF"/>
                </a:highlight>
                <a:latin typeface="Consolas" panose="020B0609020204030204" pitchFamily="49" charset="0"/>
                <a:cs typeface="Consolas" panose="020B0609020204030204" pitchFamily="49" charset="0"/>
              </a:rPr>
              <a:t>HueClientViewModel</a:t>
            </a:r>
            <a:r>
              <a:rPr lang="en-US" sz="1324" b="1" dirty="0">
                <a:solidFill>
                  <a:srgbClr val="000000"/>
                </a:solidFill>
                <a:highlight>
                  <a:srgbClr val="FFFFFF"/>
                </a:highlight>
                <a:latin typeface="Consolas" panose="020B0609020204030204" pitchFamily="49" charset="0"/>
                <a:cs typeface="Consolas" panose="020B0609020204030204" pitchFamily="49" charset="0"/>
              </a:rPr>
              <a:t> </a:t>
            </a:r>
            <a:r>
              <a:rPr lang="en-US" sz="1324" dirty="0" err="1">
                <a:solidFill>
                  <a:srgbClr val="000000"/>
                </a:solidFill>
                <a:highlight>
                  <a:srgbClr val="FFFFFF"/>
                </a:highlight>
                <a:latin typeface="Consolas" panose="020B0609020204030204" pitchFamily="49" charset="0"/>
                <a:cs typeface="Consolas" panose="020B0609020204030204" pitchFamily="49" charset="0"/>
              </a:rPr>
              <a:t>hueClientVM</a:t>
            </a:r>
            <a:r>
              <a:rPr lang="en-US" sz="1324" b="1" dirty="0">
                <a:solidFill>
                  <a:srgbClr val="000000"/>
                </a:solidFill>
                <a:highlight>
                  <a:srgbClr val="FFFFFF"/>
                </a:highlight>
                <a:latin typeface="Consolas" panose="020B0609020204030204" pitchFamily="49" charset="0"/>
                <a:cs typeface="Consolas" panose="020B0609020204030204" pitchFamily="49" charset="0"/>
              </a:rPr>
              <a:t> </a:t>
            </a:r>
            <a:r>
              <a:rPr lang="en-US" sz="1324" dirty="0">
                <a:solidFill>
                  <a:srgbClr val="000000"/>
                </a:solidFill>
                <a:highlight>
                  <a:srgbClr val="FFFFFF"/>
                </a:highlight>
                <a:latin typeface="Consolas" panose="020B0609020204030204" pitchFamily="49" charset="0"/>
                <a:cs typeface="Consolas" panose="020B0609020204030204" pitchFamily="49" charset="0"/>
              </a:rPr>
              <a:t>=</a:t>
            </a:r>
            <a:r>
              <a:rPr lang="en-US" sz="1324" b="1" dirty="0">
                <a:solidFill>
                  <a:srgbClr val="000000"/>
                </a:solidFill>
                <a:highlight>
                  <a:srgbClr val="FFFFFF"/>
                </a:highlight>
                <a:latin typeface="Consolas" panose="020B0609020204030204" pitchFamily="49" charset="0"/>
                <a:cs typeface="Consolas" panose="020B0609020204030204" pitchFamily="49" charset="0"/>
              </a:rPr>
              <a:t> </a:t>
            </a:r>
            <a:r>
              <a:rPr lang="en-US" sz="1324" dirty="0">
                <a:solidFill>
                  <a:srgbClr val="0000FF"/>
                </a:solidFill>
                <a:highlight>
                  <a:srgbClr val="FFFFFF"/>
                </a:highlight>
                <a:latin typeface="Consolas" panose="020B0609020204030204" pitchFamily="49" charset="0"/>
                <a:cs typeface="Consolas" panose="020B0609020204030204" pitchFamily="49" charset="0"/>
              </a:rPr>
              <a:t>null</a:t>
            </a:r>
            <a:r>
              <a:rPr lang="en-US" sz="1324" b="1" dirty="0">
                <a:solidFill>
                  <a:srgbClr val="000000"/>
                </a:solidFill>
                <a:highlight>
                  <a:srgbClr val="FFFFFF"/>
                </a:highlight>
                <a:latin typeface="Consolas" panose="020B0609020204030204" pitchFamily="49" charset="0"/>
                <a:cs typeface="Consolas" panose="020B0609020204030204" pitchFamily="49" charset="0"/>
              </a:rPr>
              <a:t>;</a:t>
            </a:r>
          </a:p>
          <a:p>
            <a:r>
              <a:rPr lang="en-US" sz="1324" dirty="0">
                <a:solidFill>
                  <a:srgbClr val="0000FF"/>
                </a:solidFill>
                <a:highlight>
                  <a:srgbClr val="FFFFFF"/>
                </a:highlight>
                <a:latin typeface="Consolas" panose="020B0609020204030204" pitchFamily="49" charset="0"/>
                <a:cs typeface="Consolas" panose="020B0609020204030204" pitchFamily="49" charset="0"/>
              </a:rPr>
              <a:t>public</a:t>
            </a:r>
            <a:r>
              <a:rPr lang="en-US" sz="1324" b="1" dirty="0">
                <a:solidFill>
                  <a:srgbClr val="000000"/>
                </a:solidFill>
                <a:highlight>
                  <a:srgbClr val="FFFFFF"/>
                </a:highlight>
                <a:latin typeface="Consolas" panose="020B0609020204030204" pitchFamily="49" charset="0"/>
                <a:cs typeface="Consolas" panose="020B0609020204030204" pitchFamily="49" charset="0"/>
              </a:rPr>
              <a:t> </a:t>
            </a:r>
            <a:r>
              <a:rPr lang="en-US" sz="1324" dirty="0">
                <a:solidFill>
                  <a:srgbClr val="0000FF"/>
                </a:solidFill>
                <a:highlight>
                  <a:srgbClr val="FFFFFF"/>
                </a:highlight>
                <a:latin typeface="Consolas" panose="020B0609020204030204" pitchFamily="49" charset="0"/>
                <a:cs typeface="Consolas" panose="020B0609020204030204" pitchFamily="49" charset="0"/>
              </a:rPr>
              <a:t>static</a:t>
            </a:r>
            <a:r>
              <a:rPr lang="en-US" sz="1324" b="1" dirty="0">
                <a:solidFill>
                  <a:srgbClr val="000000"/>
                </a:solidFill>
                <a:highlight>
                  <a:srgbClr val="FFFFFF"/>
                </a:highlight>
                <a:latin typeface="Consolas" panose="020B0609020204030204" pitchFamily="49" charset="0"/>
                <a:cs typeface="Consolas" panose="020B0609020204030204" pitchFamily="49" charset="0"/>
              </a:rPr>
              <a:t> </a:t>
            </a:r>
            <a:r>
              <a:rPr lang="en-US" sz="1324" dirty="0" err="1">
                <a:solidFill>
                  <a:srgbClr val="2B91AF"/>
                </a:solidFill>
                <a:highlight>
                  <a:srgbClr val="FFFFFF"/>
                </a:highlight>
                <a:latin typeface="Consolas" panose="020B0609020204030204" pitchFamily="49" charset="0"/>
                <a:cs typeface="Consolas" panose="020B0609020204030204" pitchFamily="49" charset="0"/>
              </a:rPr>
              <a:t>HueClientViewModel</a:t>
            </a:r>
            <a:r>
              <a:rPr lang="en-US" sz="1324" b="1" dirty="0">
                <a:solidFill>
                  <a:srgbClr val="000000"/>
                </a:solidFill>
                <a:highlight>
                  <a:srgbClr val="FFFFFF"/>
                </a:highlight>
                <a:latin typeface="Consolas" panose="020B0609020204030204" pitchFamily="49" charset="0"/>
                <a:cs typeface="Consolas" panose="020B0609020204030204" pitchFamily="49" charset="0"/>
              </a:rPr>
              <a:t> </a:t>
            </a:r>
            <a:r>
              <a:rPr lang="en-US" sz="1324" dirty="0" err="1">
                <a:solidFill>
                  <a:srgbClr val="000000"/>
                </a:solidFill>
                <a:highlight>
                  <a:srgbClr val="FFFFFF"/>
                </a:highlight>
                <a:latin typeface="Consolas" panose="020B0609020204030204" pitchFamily="49" charset="0"/>
                <a:cs typeface="Consolas" panose="020B0609020204030204" pitchFamily="49" charset="0"/>
              </a:rPr>
              <a:t>HueClientVM</a:t>
            </a:r>
            <a:endParaRPr lang="en-US" sz="1324" b="1" dirty="0">
              <a:solidFill>
                <a:srgbClr val="000000"/>
              </a:solidFill>
              <a:highlight>
                <a:srgbClr val="FFFFFF"/>
              </a:highlight>
              <a:latin typeface="Consolas" panose="020B0609020204030204" pitchFamily="49" charset="0"/>
              <a:cs typeface="Consolas" panose="020B0609020204030204" pitchFamily="49" charset="0"/>
            </a:endParaRPr>
          </a:p>
          <a:p>
            <a:r>
              <a:rPr lang="en-US" sz="1324" b="1" dirty="0">
                <a:solidFill>
                  <a:srgbClr val="000000"/>
                </a:solidFill>
                <a:highlight>
                  <a:srgbClr val="FFFFFF"/>
                </a:highlight>
                <a:latin typeface="Consolas" panose="020B0609020204030204" pitchFamily="49" charset="0"/>
                <a:cs typeface="Consolas" panose="020B0609020204030204" pitchFamily="49" charset="0"/>
              </a:rPr>
              <a:t>{</a:t>
            </a:r>
          </a:p>
          <a:p>
            <a:r>
              <a:rPr lang="en-US" sz="1324" b="1" dirty="0">
                <a:solidFill>
                  <a:srgbClr val="000000"/>
                </a:solidFill>
                <a:highlight>
                  <a:srgbClr val="FFFFFF"/>
                </a:highlight>
                <a:latin typeface="Consolas" panose="020B0609020204030204" pitchFamily="49" charset="0"/>
                <a:cs typeface="Consolas" panose="020B0609020204030204" pitchFamily="49" charset="0"/>
              </a:rPr>
              <a:t>    </a:t>
            </a:r>
            <a:r>
              <a:rPr lang="en-US" sz="1324" dirty="0">
                <a:solidFill>
                  <a:srgbClr val="0000FF"/>
                </a:solidFill>
                <a:highlight>
                  <a:srgbClr val="FFFFFF"/>
                </a:highlight>
                <a:latin typeface="Consolas" panose="020B0609020204030204" pitchFamily="49" charset="0"/>
                <a:cs typeface="Consolas" panose="020B0609020204030204" pitchFamily="49" charset="0"/>
              </a:rPr>
              <a:t>get</a:t>
            </a:r>
            <a:r>
              <a:rPr lang="en-US" sz="1324" b="1" dirty="0">
                <a:solidFill>
                  <a:srgbClr val="000000"/>
                </a:solidFill>
                <a:highlight>
                  <a:srgbClr val="FFFFFF"/>
                </a:highlight>
                <a:latin typeface="Consolas" panose="020B0609020204030204" pitchFamily="49" charset="0"/>
                <a:cs typeface="Consolas" panose="020B0609020204030204" pitchFamily="49" charset="0"/>
              </a:rPr>
              <a:t>{</a:t>
            </a:r>
          </a:p>
          <a:p>
            <a:r>
              <a:rPr lang="en-US" sz="1324" b="1" dirty="0">
                <a:solidFill>
                  <a:srgbClr val="000000"/>
                </a:solidFill>
                <a:highlight>
                  <a:srgbClr val="FFFFFF"/>
                </a:highlight>
                <a:latin typeface="Consolas" panose="020B0609020204030204" pitchFamily="49" charset="0"/>
                <a:cs typeface="Consolas" panose="020B0609020204030204" pitchFamily="49" charset="0"/>
              </a:rPr>
              <a:t>        </a:t>
            </a:r>
            <a:r>
              <a:rPr lang="en-US" sz="1324" dirty="0">
                <a:solidFill>
                  <a:srgbClr val="0000FF"/>
                </a:solidFill>
                <a:highlight>
                  <a:srgbClr val="FFFFFF"/>
                </a:highlight>
                <a:latin typeface="Consolas" panose="020B0609020204030204" pitchFamily="49" charset="0"/>
                <a:cs typeface="Consolas" panose="020B0609020204030204" pitchFamily="49" charset="0"/>
              </a:rPr>
              <a:t>if</a:t>
            </a:r>
            <a:r>
              <a:rPr lang="en-US" sz="1324" b="1" dirty="0">
                <a:solidFill>
                  <a:srgbClr val="000000"/>
                </a:solidFill>
                <a:highlight>
                  <a:srgbClr val="FFFFFF"/>
                </a:highlight>
                <a:latin typeface="Consolas" panose="020B0609020204030204" pitchFamily="49" charset="0"/>
                <a:cs typeface="Consolas" panose="020B0609020204030204" pitchFamily="49" charset="0"/>
              </a:rPr>
              <a:t> (</a:t>
            </a:r>
            <a:r>
              <a:rPr lang="en-US" sz="1324" dirty="0" err="1">
                <a:solidFill>
                  <a:srgbClr val="000000"/>
                </a:solidFill>
                <a:highlight>
                  <a:srgbClr val="FFFFFF"/>
                </a:highlight>
                <a:latin typeface="Consolas" panose="020B0609020204030204" pitchFamily="49" charset="0"/>
                <a:cs typeface="Consolas" panose="020B0609020204030204" pitchFamily="49" charset="0"/>
              </a:rPr>
              <a:t>hueClientVM</a:t>
            </a:r>
            <a:r>
              <a:rPr lang="en-US" sz="1324" b="1" dirty="0">
                <a:solidFill>
                  <a:srgbClr val="000000"/>
                </a:solidFill>
                <a:highlight>
                  <a:srgbClr val="FFFFFF"/>
                </a:highlight>
                <a:latin typeface="Consolas" panose="020B0609020204030204" pitchFamily="49" charset="0"/>
                <a:cs typeface="Consolas" panose="020B0609020204030204" pitchFamily="49" charset="0"/>
              </a:rPr>
              <a:t> </a:t>
            </a:r>
            <a:r>
              <a:rPr lang="en-US" sz="1324" dirty="0">
                <a:solidFill>
                  <a:srgbClr val="000000"/>
                </a:solidFill>
                <a:highlight>
                  <a:srgbClr val="FFFFFF"/>
                </a:highlight>
                <a:latin typeface="Consolas" panose="020B0609020204030204" pitchFamily="49" charset="0"/>
                <a:cs typeface="Consolas" panose="020B0609020204030204" pitchFamily="49" charset="0"/>
              </a:rPr>
              <a:t>==</a:t>
            </a:r>
            <a:r>
              <a:rPr lang="en-US" sz="1324" b="1" dirty="0">
                <a:solidFill>
                  <a:srgbClr val="000000"/>
                </a:solidFill>
                <a:highlight>
                  <a:srgbClr val="FFFFFF"/>
                </a:highlight>
                <a:latin typeface="Consolas" panose="020B0609020204030204" pitchFamily="49" charset="0"/>
                <a:cs typeface="Consolas" panose="020B0609020204030204" pitchFamily="49" charset="0"/>
              </a:rPr>
              <a:t> </a:t>
            </a:r>
            <a:r>
              <a:rPr lang="en-US" sz="1324" dirty="0">
                <a:solidFill>
                  <a:srgbClr val="0000FF"/>
                </a:solidFill>
                <a:highlight>
                  <a:srgbClr val="FFFFFF"/>
                </a:highlight>
                <a:latin typeface="Consolas" panose="020B0609020204030204" pitchFamily="49" charset="0"/>
                <a:cs typeface="Consolas" panose="020B0609020204030204" pitchFamily="49" charset="0"/>
              </a:rPr>
              <a:t>null</a:t>
            </a:r>
            <a:r>
              <a:rPr lang="en-US" sz="1324" b="1" dirty="0">
                <a:solidFill>
                  <a:srgbClr val="000000"/>
                </a:solidFill>
                <a:highlight>
                  <a:srgbClr val="FFFFFF"/>
                </a:highlight>
                <a:latin typeface="Consolas" panose="020B0609020204030204" pitchFamily="49" charset="0"/>
                <a:cs typeface="Consolas" panose="020B0609020204030204" pitchFamily="49" charset="0"/>
              </a:rPr>
              <a:t>)</a:t>
            </a:r>
          </a:p>
          <a:p>
            <a:r>
              <a:rPr lang="en-US" sz="1324" b="1" dirty="0">
                <a:solidFill>
                  <a:srgbClr val="000000"/>
                </a:solidFill>
                <a:highlight>
                  <a:srgbClr val="FFFFFF"/>
                </a:highlight>
                <a:latin typeface="Consolas" panose="020B0609020204030204" pitchFamily="49" charset="0"/>
                <a:cs typeface="Consolas" panose="020B0609020204030204" pitchFamily="49" charset="0"/>
              </a:rPr>
              <a:t>            </a:t>
            </a:r>
            <a:r>
              <a:rPr lang="en-US" sz="1324" dirty="0" err="1">
                <a:solidFill>
                  <a:srgbClr val="000000"/>
                </a:solidFill>
                <a:highlight>
                  <a:srgbClr val="FFFFFF"/>
                </a:highlight>
                <a:latin typeface="Consolas" panose="020B0609020204030204" pitchFamily="49" charset="0"/>
                <a:cs typeface="Consolas" panose="020B0609020204030204" pitchFamily="49" charset="0"/>
              </a:rPr>
              <a:t>hueClientVM</a:t>
            </a:r>
            <a:r>
              <a:rPr lang="en-US" sz="1324" b="1" dirty="0">
                <a:solidFill>
                  <a:srgbClr val="000000"/>
                </a:solidFill>
                <a:highlight>
                  <a:srgbClr val="FFFFFF"/>
                </a:highlight>
                <a:latin typeface="Consolas" panose="020B0609020204030204" pitchFamily="49" charset="0"/>
                <a:cs typeface="Consolas" panose="020B0609020204030204" pitchFamily="49" charset="0"/>
              </a:rPr>
              <a:t> </a:t>
            </a:r>
            <a:r>
              <a:rPr lang="en-US" sz="1324" dirty="0">
                <a:solidFill>
                  <a:srgbClr val="000000"/>
                </a:solidFill>
                <a:highlight>
                  <a:srgbClr val="FFFFFF"/>
                </a:highlight>
                <a:latin typeface="Consolas" panose="020B0609020204030204" pitchFamily="49" charset="0"/>
                <a:cs typeface="Consolas" panose="020B0609020204030204" pitchFamily="49" charset="0"/>
              </a:rPr>
              <a:t>=</a:t>
            </a:r>
            <a:r>
              <a:rPr lang="en-US" sz="1324" b="1" dirty="0">
                <a:solidFill>
                  <a:srgbClr val="000000"/>
                </a:solidFill>
                <a:highlight>
                  <a:srgbClr val="FFFFFF"/>
                </a:highlight>
                <a:latin typeface="Consolas" panose="020B0609020204030204" pitchFamily="49" charset="0"/>
                <a:cs typeface="Consolas" panose="020B0609020204030204" pitchFamily="49" charset="0"/>
              </a:rPr>
              <a:t> </a:t>
            </a:r>
            <a:r>
              <a:rPr lang="en-US" sz="1324" dirty="0">
                <a:solidFill>
                  <a:srgbClr val="0000FF"/>
                </a:solidFill>
                <a:highlight>
                  <a:srgbClr val="FFFFFF"/>
                </a:highlight>
                <a:latin typeface="Consolas" panose="020B0609020204030204" pitchFamily="49" charset="0"/>
                <a:cs typeface="Consolas" panose="020B0609020204030204" pitchFamily="49" charset="0"/>
              </a:rPr>
              <a:t>new</a:t>
            </a:r>
            <a:r>
              <a:rPr lang="en-US" sz="1324" b="1" dirty="0">
                <a:solidFill>
                  <a:srgbClr val="000000"/>
                </a:solidFill>
                <a:highlight>
                  <a:srgbClr val="FFFFFF"/>
                </a:highlight>
                <a:latin typeface="Consolas" panose="020B0609020204030204" pitchFamily="49" charset="0"/>
                <a:cs typeface="Consolas" panose="020B0609020204030204" pitchFamily="49" charset="0"/>
              </a:rPr>
              <a:t> </a:t>
            </a:r>
            <a:r>
              <a:rPr lang="en-US" sz="1324" dirty="0" err="1">
                <a:solidFill>
                  <a:srgbClr val="2B91AF"/>
                </a:solidFill>
                <a:highlight>
                  <a:srgbClr val="FFFFFF"/>
                </a:highlight>
                <a:latin typeface="Consolas" panose="020B0609020204030204" pitchFamily="49" charset="0"/>
                <a:cs typeface="Consolas" panose="020B0609020204030204" pitchFamily="49" charset="0"/>
              </a:rPr>
              <a:t>HueClientViewModel</a:t>
            </a:r>
            <a:r>
              <a:rPr lang="en-US" sz="1324" b="1" dirty="0">
                <a:solidFill>
                  <a:srgbClr val="000000"/>
                </a:solidFill>
                <a:highlight>
                  <a:srgbClr val="FFFFFF"/>
                </a:highlight>
                <a:latin typeface="Consolas" panose="020B0609020204030204" pitchFamily="49" charset="0"/>
                <a:cs typeface="Consolas" panose="020B0609020204030204" pitchFamily="49" charset="0"/>
              </a:rPr>
              <a:t>();</a:t>
            </a:r>
          </a:p>
          <a:p>
            <a:r>
              <a:rPr lang="en-US" sz="1324" b="1" dirty="0">
                <a:solidFill>
                  <a:srgbClr val="000000"/>
                </a:solidFill>
                <a:highlight>
                  <a:srgbClr val="FFFFFF"/>
                </a:highlight>
                <a:latin typeface="Consolas" panose="020B0609020204030204" pitchFamily="49" charset="0"/>
                <a:cs typeface="Consolas" panose="020B0609020204030204" pitchFamily="49" charset="0"/>
              </a:rPr>
              <a:t>        </a:t>
            </a:r>
            <a:r>
              <a:rPr lang="en-US" sz="1324" dirty="0">
                <a:solidFill>
                  <a:srgbClr val="0000FF"/>
                </a:solidFill>
                <a:highlight>
                  <a:srgbClr val="FFFFFF"/>
                </a:highlight>
                <a:latin typeface="Consolas" panose="020B0609020204030204" pitchFamily="49" charset="0"/>
                <a:cs typeface="Consolas" panose="020B0609020204030204" pitchFamily="49" charset="0"/>
              </a:rPr>
              <a:t>return</a:t>
            </a:r>
            <a:r>
              <a:rPr lang="en-US" sz="1324" b="1" dirty="0">
                <a:solidFill>
                  <a:srgbClr val="000000"/>
                </a:solidFill>
                <a:highlight>
                  <a:srgbClr val="FFFFFF"/>
                </a:highlight>
                <a:latin typeface="Consolas" panose="020B0609020204030204" pitchFamily="49" charset="0"/>
                <a:cs typeface="Consolas" panose="020B0609020204030204" pitchFamily="49" charset="0"/>
              </a:rPr>
              <a:t> </a:t>
            </a:r>
            <a:r>
              <a:rPr lang="en-US" sz="1324" dirty="0" err="1">
                <a:solidFill>
                  <a:srgbClr val="000000"/>
                </a:solidFill>
                <a:highlight>
                  <a:srgbClr val="FFFFFF"/>
                </a:highlight>
                <a:latin typeface="Consolas" panose="020B0609020204030204" pitchFamily="49" charset="0"/>
                <a:cs typeface="Consolas" panose="020B0609020204030204" pitchFamily="49" charset="0"/>
              </a:rPr>
              <a:t>hueClientVM</a:t>
            </a:r>
            <a:r>
              <a:rPr lang="en-US" sz="1324" b="1" dirty="0">
                <a:solidFill>
                  <a:srgbClr val="000000"/>
                </a:solidFill>
                <a:highlight>
                  <a:srgbClr val="FFFFFF"/>
                </a:highlight>
                <a:latin typeface="Consolas" panose="020B0609020204030204" pitchFamily="49" charset="0"/>
                <a:cs typeface="Consolas" panose="020B0609020204030204" pitchFamily="49" charset="0"/>
              </a:rPr>
              <a:t>;</a:t>
            </a:r>
          </a:p>
          <a:p>
            <a:r>
              <a:rPr lang="en-US" sz="1324" b="1" dirty="0">
                <a:solidFill>
                  <a:srgbClr val="000000"/>
                </a:solidFill>
                <a:highlight>
                  <a:srgbClr val="FFFFFF"/>
                </a:highlight>
                <a:latin typeface="Consolas" panose="020B0609020204030204" pitchFamily="49" charset="0"/>
                <a:cs typeface="Consolas" panose="020B0609020204030204" pitchFamily="49" charset="0"/>
              </a:rPr>
              <a:t>    }</a:t>
            </a:r>
          </a:p>
          <a:p>
            <a:r>
              <a:rPr lang="en-US" sz="1324" b="1" dirty="0" smtClean="0">
                <a:solidFill>
                  <a:srgbClr val="000000"/>
                </a:solidFill>
                <a:highlight>
                  <a:srgbClr val="FFFFFF"/>
                </a:highlight>
                <a:latin typeface="Consolas" panose="020B0609020204030204" pitchFamily="49" charset="0"/>
                <a:cs typeface="Consolas" panose="020B0609020204030204" pitchFamily="49" charset="0"/>
              </a:rPr>
              <a:t>}</a:t>
            </a:r>
          </a:p>
          <a:p>
            <a:endParaRPr lang="en-US" sz="1324" dirty="0">
              <a:solidFill>
                <a:srgbClr val="000000"/>
              </a:solidFill>
              <a:latin typeface="Consolas" panose="020B0609020204030204" pitchFamily="49" charset="0"/>
              <a:cs typeface="Consolas" panose="020B0609020204030204" pitchFamily="49" charset="0"/>
            </a:endParaRPr>
          </a:p>
        </p:txBody>
      </p:sp>
      <p:sp>
        <p:nvSpPr>
          <p:cNvPr id="5" name="Rectangle 4"/>
          <p:cNvSpPr/>
          <p:nvPr/>
        </p:nvSpPr>
        <p:spPr>
          <a:xfrm>
            <a:off x="542732" y="3813666"/>
            <a:ext cx="6947292" cy="1111202"/>
          </a:xfrm>
          <a:prstGeom prst="rect">
            <a:avLst/>
          </a:prstGeom>
        </p:spPr>
        <p:txBody>
          <a:bodyPr wrap="square">
            <a:spAutoFit/>
          </a:bodyPr>
          <a:lstStyle/>
          <a:p>
            <a:r>
              <a:rPr lang="en-US" sz="1324" dirty="0">
                <a:solidFill>
                  <a:srgbClr val="0000FF"/>
                </a:solidFill>
                <a:highlight>
                  <a:srgbClr val="FFFFFF"/>
                </a:highlight>
                <a:latin typeface="Consolas" panose="020B0609020204030204" pitchFamily="49" charset="0"/>
                <a:cs typeface="Consolas" panose="020B0609020204030204" pitchFamily="49" charset="0"/>
              </a:rPr>
              <a:t>public</a:t>
            </a:r>
            <a:r>
              <a:rPr lang="en-US" sz="1324" b="1" dirty="0">
                <a:solidFill>
                  <a:srgbClr val="000000"/>
                </a:solidFill>
                <a:highlight>
                  <a:srgbClr val="FFFFFF"/>
                </a:highlight>
                <a:latin typeface="Consolas" panose="020B0609020204030204" pitchFamily="49" charset="0"/>
                <a:cs typeface="Consolas" panose="020B0609020204030204" pitchFamily="49" charset="0"/>
              </a:rPr>
              <a:t> </a:t>
            </a:r>
            <a:r>
              <a:rPr lang="en-US" sz="1324" dirty="0" err="1">
                <a:solidFill>
                  <a:srgbClr val="000000"/>
                </a:solidFill>
                <a:highlight>
                  <a:srgbClr val="FFFFFF"/>
                </a:highlight>
                <a:latin typeface="Consolas" panose="020B0609020204030204" pitchFamily="49" charset="0"/>
                <a:cs typeface="Consolas" panose="020B0609020204030204" pitchFamily="49" charset="0"/>
              </a:rPr>
              <a:t>HueClientView</a:t>
            </a:r>
            <a:r>
              <a:rPr lang="en-US" sz="1324" b="1" dirty="0">
                <a:solidFill>
                  <a:srgbClr val="000000"/>
                </a:solidFill>
                <a:highlight>
                  <a:srgbClr val="FFFFFF"/>
                </a:highlight>
                <a:latin typeface="Consolas" panose="020B0609020204030204" pitchFamily="49" charset="0"/>
                <a:cs typeface="Consolas" panose="020B0609020204030204" pitchFamily="49" charset="0"/>
              </a:rPr>
              <a:t>()</a:t>
            </a:r>
          </a:p>
          <a:p>
            <a:r>
              <a:rPr lang="en-US" sz="1324" b="1" dirty="0">
                <a:solidFill>
                  <a:srgbClr val="000000"/>
                </a:solidFill>
                <a:highlight>
                  <a:srgbClr val="FFFFFF"/>
                </a:highlight>
                <a:latin typeface="Consolas" panose="020B0609020204030204" pitchFamily="49" charset="0"/>
                <a:cs typeface="Consolas" panose="020B0609020204030204" pitchFamily="49" charset="0"/>
              </a:rPr>
              <a:t>{</a:t>
            </a:r>
          </a:p>
          <a:p>
            <a:r>
              <a:rPr lang="en-US" sz="1324" b="1" dirty="0">
                <a:solidFill>
                  <a:srgbClr val="000000"/>
                </a:solidFill>
                <a:highlight>
                  <a:srgbClr val="FFFFFF"/>
                </a:highlight>
                <a:latin typeface="Consolas" panose="020B0609020204030204" pitchFamily="49" charset="0"/>
                <a:cs typeface="Consolas" panose="020B0609020204030204" pitchFamily="49" charset="0"/>
              </a:rPr>
              <a:t>    </a:t>
            </a:r>
            <a:r>
              <a:rPr lang="en-US" sz="1324" dirty="0" err="1">
                <a:solidFill>
                  <a:srgbClr val="000000"/>
                </a:solidFill>
                <a:highlight>
                  <a:srgbClr val="FFFFFF"/>
                </a:highlight>
                <a:latin typeface="Consolas" panose="020B0609020204030204" pitchFamily="49" charset="0"/>
                <a:cs typeface="Consolas" panose="020B0609020204030204" pitchFamily="49" charset="0"/>
              </a:rPr>
              <a:t>InitializeComponent</a:t>
            </a:r>
            <a:r>
              <a:rPr lang="en-US" sz="1324" b="1" dirty="0">
                <a:solidFill>
                  <a:srgbClr val="000000"/>
                </a:solidFill>
                <a:highlight>
                  <a:srgbClr val="FFFFFF"/>
                </a:highlight>
                <a:latin typeface="Consolas" panose="020B0609020204030204" pitchFamily="49" charset="0"/>
                <a:cs typeface="Consolas" panose="020B0609020204030204" pitchFamily="49" charset="0"/>
              </a:rPr>
              <a:t>();</a:t>
            </a:r>
          </a:p>
          <a:p>
            <a:r>
              <a:rPr lang="en-US" sz="1324" b="1" dirty="0">
                <a:solidFill>
                  <a:srgbClr val="000000"/>
                </a:solidFill>
                <a:highlight>
                  <a:srgbClr val="FFFFFF"/>
                </a:highlight>
                <a:latin typeface="Consolas" panose="020B0609020204030204" pitchFamily="49" charset="0"/>
                <a:cs typeface="Consolas" panose="020B0609020204030204" pitchFamily="49" charset="0"/>
              </a:rPr>
              <a:t>    </a:t>
            </a:r>
            <a:r>
              <a:rPr lang="en-US" sz="1324" dirty="0" err="1">
                <a:solidFill>
                  <a:srgbClr val="0000FF"/>
                </a:solidFill>
                <a:highlight>
                  <a:srgbClr val="FFFFFF"/>
                </a:highlight>
                <a:latin typeface="Consolas" panose="020B0609020204030204" pitchFamily="49" charset="0"/>
                <a:cs typeface="Consolas" panose="020B0609020204030204" pitchFamily="49" charset="0"/>
              </a:rPr>
              <a:t>this</a:t>
            </a:r>
            <a:r>
              <a:rPr lang="en-US" sz="1324" dirty="0" err="1">
                <a:solidFill>
                  <a:srgbClr val="000000"/>
                </a:solidFill>
                <a:highlight>
                  <a:srgbClr val="FFFFFF"/>
                </a:highlight>
                <a:latin typeface="Consolas" panose="020B0609020204030204" pitchFamily="49" charset="0"/>
                <a:cs typeface="Consolas" panose="020B0609020204030204" pitchFamily="49" charset="0"/>
              </a:rPr>
              <a:t>.DataContext</a:t>
            </a:r>
            <a:r>
              <a:rPr lang="en-US" sz="1324" b="1" dirty="0">
                <a:solidFill>
                  <a:srgbClr val="000000"/>
                </a:solidFill>
                <a:highlight>
                  <a:srgbClr val="FFFFFF"/>
                </a:highlight>
                <a:latin typeface="Consolas" panose="020B0609020204030204" pitchFamily="49" charset="0"/>
                <a:cs typeface="Consolas" panose="020B0609020204030204" pitchFamily="49" charset="0"/>
              </a:rPr>
              <a:t> </a:t>
            </a:r>
            <a:r>
              <a:rPr lang="en-US" sz="1324" dirty="0">
                <a:solidFill>
                  <a:srgbClr val="000000"/>
                </a:solidFill>
                <a:highlight>
                  <a:srgbClr val="FFFFFF"/>
                </a:highlight>
                <a:latin typeface="Consolas" panose="020B0609020204030204" pitchFamily="49" charset="0"/>
                <a:cs typeface="Consolas" panose="020B0609020204030204" pitchFamily="49" charset="0"/>
              </a:rPr>
              <a:t>=</a:t>
            </a:r>
            <a:r>
              <a:rPr lang="en-US" sz="1324" b="1" dirty="0">
                <a:solidFill>
                  <a:srgbClr val="000000"/>
                </a:solidFill>
                <a:highlight>
                  <a:srgbClr val="FFFFFF"/>
                </a:highlight>
                <a:latin typeface="Consolas" panose="020B0609020204030204" pitchFamily="49" charset="0"/>
                <a:cs typeface="Consolas" panose="020B0609020204030204" pitchFamily="49" charset="0"/>
              </a:rPr>
              <a:t> </a:t>
            </a:r>
            <a:r>
              <a:rPr lang="en-US" sz="1324" dirty="0" err="1">
                <a:solidFill>
                  <a:srgbClr val="2B91AF"/>
                </a:solidFill>
                <a:highlight>
                  <a:srgbClr val="FFFFFF"/>
                </a:highlight>
                <a:latin typeface="Consolas" panose="020B0609020204030204" pitchFamily="49" charset="0"/>
                <a:cs typeface="Consolas" panose="020B0609020204030204" pitchFamily="49" charset="0"/>
              </a:rPr>
              <a:t>App</a:t>
            </a:r>
            <a:r>
              <a:rPr lang="en-US" sz="1324" dirty="0" err="1">
                <a:solidFill>
                  <a:srgbClr val="000000"/>
                </a:solidFill>
                <a:highlight>
                  <a:srgbClr val="FFFFFF"/>
                </a:highlight>
                <a:latin typeface="Consolas" panose="020B0609020204030204" pitchFamily="49" charset="0"/>
                <a:cs typeface="Consolas" panose="020B0609020204030204" pitchFamily="49" charset="0"/>
              </a:rPr>
              <a:t>.HueClientVM</a:t>
            </a:r>
            <a:r>
              <a:rPr lang="en-US" sz="1324" b="1" dirty="0">
                <a:solidFill>
                  <a:srgbClr val="000000"/>
                </a:solidFill>
                <a:highlight>
                  <a:srgbClr val="FFFFFF"/>
                </a:highlight>
                <a:latin typeface="Consolas" panose="020B0609020204030204" pitchFamily="49" charset="0"/>
                <a:cs typeface="Consolas" panose="020B0609020204030204" pitchFamily="49" charset="0"/>
              </a:rPr>
              <a:t>;</a:t>
            </a:r>
          </a:p>
          <a:p>
            <a:r>
              <a:rPr lang="en-US" sz="1324" b="1" dirty="0">
                <a:solidFill>
                  <a:srgbClr val="000000"/>
                </a:solidFill>
                <a:highlight>
                  <a:srgbClr val="FFFFFF"/>
                </a:highlight>
                <a:latin typeface="Consolas" panose="020B0609020204030204" pitchFamily="49" charset="0"/>
                <a:cs typeface="Consolas" panose="020B0609020204030204" pitchFamily="49" charset="0"/>
              </a:rPr>
              <a:t>}</a:t>
            </a:r>
            <a:endParaRPr lang="en-US" sz="1324" dirty="0">
              <a:solidFill>
                <a:srgbClr val="00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570175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859" y="214276"/>
            <a:ext cx="8740141" cy="567848"/>
          </a:xfrm>
        </p:spPr>
        <p:txBody>
          <a:bodyPr/>
          <a:lstStyle/>
          <a:p>
            <a:r>
              <a:rPr lang="en-US" dirty="0" smtClean="0"/>
              <a:t>Resource Pattern</a:t>
            </a:r>
            <a:endParaRPr lang="en-US" dirty="0"/>
          </a:p>
        </p:txBody>
      </p:sp>
      <p:sp>
        <p:nvSpPr>
          <p:cNvPr id="3" name="Content Placeholder 2"/>
          <p:cNvSpPr>
            <a:spLocks noGrp="1"/>
          </p:cNvSpPr>
          <p:nvPr>
            <p:ph sz="quarter" idx="14"/>
          </p:nvPr>
        </p:nvSpPr>
        <p:spPr>
          <a:xfrm>
            <a:off x="403858" y="892910"/>
            <a:ext cx="8740142" cy="4033912"/>
          </a:xfrm>
        </p:spPr>
        <p:txBody>
          <a:bodyPr/>
          <a:lstStyle/>
          <a:p>
            <a:r>
              <a:rPr lang="en-US" dirty="0" smtClean="0"/>
              <a:t>In </a:t>
            </a:r>
            <a:r>
              <a:rPr lang="en-US" dirty="0" err="1" smtClean="0"/>
              <a:t>App.xaml</a:t>
            </a:r>
            <a:endParaRPr lang="en-US" dirty="0" smtClean="0"/>
          </a:p>
          <a:p>
            <a:endParaRPr lang="en-US" dirty="0"/>
          </a:p>
          <a:p>
            <a:endParaRPr lang="en-US" dirty="0" smtClean="0"/>
          </a:p>
          <a:p>
            <a:endParaRPr lang="en-US" dirty="0"/>
          </a:p>
          <a:p>
            <a:endParaRPr lang="en-US" dirty="0" smtClean="0"/>
          </a:p>
          <a:p>
            <a:endParaRPr lang="en-US" dirty="0"/>
          </a:p>
          <a:p>
            <a:r>
              <a:rPr lang="en-US" dirty="0" smtClean="0"/>
              <a:t>In </a:t>
            </a:r>
            <a:r>
              <a:rPr lang="en-US" dirty="0" err="1" smtClean="0"/>
              <a:t>HueClientView.xaml</a:t>
            </a:r>
            <a:endParaRPr lang="en-US" dirty="0" smtClean="0"/>
          </a:p>
          <a:p>
            <a:endParaRPr lang="en-US" dirty="0" smtClean="0"/>
          </a:p>
          <a:p>
            <a:endParaRPr lang="en-US" dirty="0"/>
          </a:p>
        </p:txBody>
      </p:sp>
      <p:sp>
        <p:nvSpPr>
          <p:cNvPr id="6" name="Rectangle 5"/>
          <p:cNvSpPr/>
          <p:nvPr/>
        </p:nvSpPr>
        <p:spPr>
          <a:xfrm>
            <a:off x="573641" y="1361281"/>
            <a:ext cx="9232708" cy="1111202"/>
          </a:xfrm>
          <a:prstGeom prst="rect">
            <a:avLst/>
          </a:prstGeom>
        </p:spPr>
        <p:txBody>
          <a:bodyPr wrap="square">
            <a:spAutoFit/>
          </a:bodyPr>
          <a:lstStyle/>
          <a:p>
            <a:r>
              <a:rPr lang="en-US" sz="1324" dirty="0">
                <a:solidFill>
                  <a:srgbClr val="0000FF"/>
                </a:solidFill>
                <a:highlight>
                  <a:srgbClr val="FFFFFF"/>
                </a:highlight>
                <a:latin typeface="Consolas" panose="020B0609020204030204" pitchFamily="49" charset="0"/>
                <a:cs typeface="Consolas" panose="020B0609020204030204" pitchFamily="49" charset="0"/>
              </a:rPr>
              <a:t>&lt;</a:t>
            </a:r>
            <a:r>
              <a:rPr lang="en-US" sz="1324" dirty="0">
                <a:solidFill>
                  <a:srgbClr val="A31515"/>
                </a:solidFill>
                <a:highlight>
                  <a:srgbClr val="FFFFFF"/>
                </a:highlight>
                <a:latin typeface="Consolas" panose="020B0609020204030204" pitchFamily="49" charset="0"/>
                <a:cs typeface="Consolas" panose="020B0609020204030204" pitchFamily="49" charset="0"/>
              </a:rPr>
              <a:t>Application</a:t>
            </a:r>
            <a:r>
              <a:rPr lang="en-US" sz="1324" dirty="0">
                <a:solidFill>
                  <a:srgbClr val="FF0000"/>
                </a:solidFill>
                <a:highlight>
                  <a:srgbClr val="FFFFFF"/>
                </a:highlight>
                <a:latin typeface="Consolas" panose="020B0609020204030204" pitchFamily="49" charset="0"/>
                <a:cs typeface="Consolas" panose="020B0609020204030204" pitchFamily="49" charset="0"/>
              </a:rPr>
              <a:t> x</a:t>
            </a:r>
            <a:r>
              <a:rPr lang="en-US" sz="1324" dirty="0">
                <a:solidFill>
                  <a:srgbClr val="0000FF"/>
                </a:solidFill>
                <a:highlight>
                  <a:srgbClr val="FFFFFF"/>
                </a:highlight>
                <a:latin typeface="Consolas" panose="020B0609020204030204" pitchFamily="49" charset="0"/>
                <a:cs typeface="Consolas" panose="020B0609020204030204" pitchFamily="49" charset="0"/>
              </a:rPr>
              <a:t>:</a:t>
            </a:r>
            <a:r>
              <a:rPr lang="en-US" sz="1324" dirty="0">
                <a:solidFill>
                  <a:srgbClr val="FF0000"/>
                </a:solidFill>
                <a:highlight>
                  <a:srgbClr val="FFFFFF"/>
                </a:highlight>
                <a:latin typeface="Consolas" panose="020B0609020204030204" pitchFamily="49" charset="0"/>
                <a:cs typeface="Consolas" panose="020B0609020204030204" pitchFamily="49" charset="0"/>
              </a:rPr>
              <a:t>Class</a:t>
            </a:r>
            <a:r>
              <a:rPr lang="en-US" sz="1324" dirty="0">
                <a:solidFill>
                  <a:srgbClr val="0000FF"/>
                </a:solidFill>
                <a:highlight>
                  <a:srgbClr val="FFFFFF"/>
                </a:highlight>
                <a:latin typeface="Consolas" panose="020B0609020204030204" pitchFamily="49" charset="0"/>
                <a:cs typeface="Consolas" panose="020B0609020204030204" pitchFamily="49" charset="0"/>
              </a:rPr>
              <a:t>="Hue_Demo_Phone.App“ ...</a:t>
            </a:r>
            <a:r>
              <a:rPr lang="en-US" sz="1324" b="1" dirty="0">
                <a:solidFill>
                  <a:srgbClr val="000000"/>
                </a:solidFill>
                <a:highlight>
                  <a:srgbClr val="FFFFFF"/>
                </a:highlight>
                <a:latin typeface="Consolas" panose="020B0609020204030204" pitchFamily="49" charset="0"/>
                <a:cs typeface="Consolas" panose="020B0609020204030204" pitchFamily="49" charset="0"/>
              </a:rPr>
              <a:t> </a:t>
            </a:r>
          </a:p>
          <a:p>
            <a:r>
              <a:rPr lang="en-US" sz="1324" b="1" dirty="0">
                <a:solidFill>
                  <a:srgbClr val="000000"/>
                </a:solidFill>
                <a:highlight>
                  <a:srgbClr val="FFFFFF"/>
                </a:highlight>
                <a:latin typeface="Consolas" panose="020B0609020204030204" pitchFamily="49" charset="0"/>
                <a:cs typeface="Consolas" panose="020B0609020204030204" pitchFamily="49" charset="0"/>
              </a:rPr>
              <a:t>	</a:t>
            </a:r>
            <a:r>
              <a:rPr lang="en-US" sz="1324" dirty="0" err="1">
                <a:solidFill>
                  <a:srgbClr val="FF0000"/>
                </a:solidFill>
                <a:highlight>
                  <a:srgbClr val="FFFFFF"/>
                </a:highlight>
                <a:latin typeface="Consolas" panose="020B0609020204030204" pitchFamily="49" charset="0"/>
                <a:cs typeface="Consolas" panose="020B0609020204030204" pitchFamily="49" charset="0"/>
              </a:rPr>
              <a:t>xmlns</a:t>
            </a:r>
            <a:r>
              <a:rPr lang="en-US" sz="1324" dirty="0" err="1">
                <a:solidFill>
                  <a:srgbClr val="0000FF"/>
                </a:solidFill>
                <a:highlight>
                  <a:srgbClr val="FFFFFF"/>
                </a:highlight>
                <a:latin typeface="Consolas" panose="020B0609020204030204" pitchFamily="49" charset="0"/>
                <a:cs typeface="Consolas" panose="020B0609020204030204" pitchFamily="49" charset="0"/>
              </a:rPr>
              <a:t>:</a:t>
            </a:r>
            <a:r>
              <a:rPr lang="en-US" sz="1324" dirty="0" err="1">
                <a:solidFill>
                  <a:srgbClr val="FF0000"/>
                </a:solidFill>
                <a:highlight>
                  <a:srgbClr val="FFFFFF"/>
                </a:highlight>
                <a:latin typeface="Consolas" panose="020B0609020204030204" pitchFamily="49" charset="0"/>
                <a:cs typeface="Consolas" panose="020B0609020204030204" pitchFamily="49" charset="0"/>
              </a:rPr>
              <a:t>vm</a:t>
            </a:r>
            <a:r>
              <a:rPr lang="en-US" sz="1324" dirty="0">
                <a:solidFill>
                  <a:srgbClr val="0000FF"/>
                </a:solidFill>
                <a:highlight>
                  <a:srgbClr val="FFFFFF"/>
                </a:highlight>
                <a:latin typeface="Consolas" panose="020B0609020204030204" pitchFamily="49" charset="0"/>
                <a:cs typeface="Consolas" panose="020B0609020204030204" pitchFamily="49" charset="0"/>
              </a:rPr>
              <a:t>="</a:t>
            </a:r>
            <a:r>
              <a:rPr lang="en-US" sz="1324" dirty="0" err="1">
                <a:solidFill>
                  <a:srgbClr val="0000FF"/>
                </a:solidFill>
                <a:highlight>
                  <a:srgbClr val="FFFFFF"/>
                </a:highlight>
                <a:latin typeface="Consolas" panose="020B0609020204030204" pitchFamily="49" charset="0"/>
                <a:cs typeface="Consolas" panose="020B0609020204030204" pitchFamily="49" charset="0"/>
              </a:rPr>
              <a:t>clr-namespace:Hue_Demo_Phone.ViewModels</a:t>
            </a:r>
            <a:r>
              <a:rPr lang="en-US" sz="1324" dirty="0">
                <a:solidFill>
                  <a:srgbClr val="0000FF"/>
                </a:solidFill>
                <a:highlight>
                  <a:srgbClr val="FFFFFF"/>
                </a:highlight>
                <a:latin typeface="Consolas" panose="020B0609020204030204" pitchFamily="49" charset="0"/>
                <a:cs typeface="Consolas" panose="020B0609020204030204" pitchFamily="49" charset="0"/>
              </a:rPr>
              <a:t>"&gt;</a:t>
            </a:r>
            <a:endParaRPr lang="en-US" sz="1324" b="1" dirty="0">
              <a:solidFill>
                <a:srgbClr val="000000"/>
              </a:solidFill>
              <a:highlight>
                <a:srgbClr val="FFFFFF"/>
              </a:highlight>
              <a:latin typeface="Consolas" panose="020B0609020204030204" pitchFamily="49" charset="0"/>
              <a:cs typeface="Consolas" panose="020B0609020204030204" pitchFamily="49" charset="0"/>
            </a:endParaRPr>
          </a:p>
          <a:p>
            <a:r>
              <a:rPr lang="en-US" sz="1324" dirty="0">
                <a:solidFill>
                  <a:srgbClr val="0000FF"/>
                </a:solidFill>
                <a:highlight>
                  <a:srgbClr val="FFFFFF"/>
                </a:highlight>
                <a:latin typeface="Consolas" panose="020B0609020204030204" pitchFamily="49" charset="0"/>
                <a:cs typeface="Consolas" panose="020B0609020204030204" pitchFamily="49" charset="0"/>
              </a:rPr>
              <a:t>  &lt;</a:t>
            </a:r>
            <a:r>
              <a:rPr lang="en-US" sz="1324" dirty="0" err="1">
                <a:solidFill>
                  <a:srgbClr val="A31515"/>
                </a:solidFill>
                <a:highlight>
                  <a:srgbClr val="FFFFFF"/>
                </a:highlight>
                <a:latin typeface="Consolas" panose="020B0609020204030204" pitchFamily="49" charset="0"/>
                <a:cs typeface="Consolas" panose="020B0609020204030204" pitchFamily="49" charset="0"/>
              </a:rPr>
              <a:t>Application.Resources</a:t>
            </a:r>
            <a:r>
              <a:rPr lang="en-US" sz="1324" dirty="0">
                <a:solidFill>
                  <a:srgbClr val="0000FF"/>
                </a:solidFill>
                <a:highlight>
                  <a:srgbClr val="FFFFFF"/>
                </a:highlight>
                <a:latin typeface="Consolas" panose="020B0609020204030204" pitchFamily="49" charset="0"/>
                <a:cs typeface="Consolas" panose="020B0609020204030204" pitchFamily="49" charset="0"/>
              </a:rPr>
              <a:t>&gt;</a:t>
            </a:r>
            <a:endParaRPr lang="en-US" sz="1324" b="1" dirty="0">
              <a:solidFill>
                <a:srgbClr val="000000"/>
              </a:solidFill>
              <a:highlight>
                <a:srgbClr val="FFFFFF"/>
              </a:highlight>
              <a:latin typeface="Consolas" panose="020B0609020204030204" pitchFamily="49" charset="0"/>
              <a:cs typeface="Consolas" panose="020B0609020204030204" pitchFamily="49" charset="0"/>
            </a:endParaRPr>
          </a:p>
          <a:p>
            <a:r>
              <a:rPr lang="en-US" sz="1324" dirty="0">
                <a:solidFill>
                  <a:srgbClr val="000000"/>
                </a:solidFill>
                <a:highlight>
                  <a:srgbClr val="FFFFFF"/>
                </a:highlight>
                <a:latin typeface="Consolas" panose="020B0609020204030204" pitchFamily="49" charset="0"/>
                <a:cs typeface="Consolas" panose="020B0609020204030204" pitchFamily="49" charset="0"/>
              </a:rPr>
              <a:t>      </a:t>
            </a:r>
            <a:r>
              <a:rPr lang="en-US" sz="1324" dirty="0">
                <a:solidFill>
                  <a:srgbClr val="0000FF"/>
                </a:solidFill>
                <a:highlight>
                  <a:srgbClr val="FFFFFF"/>
                </a:highlight>
                <a:latin typeface="Consolas" panose="020B0609020204030204" pitchFamily="49" charset="0"/>
                <a:cs typeface="Consolas" panose="020B0609020204030204" pitchFamily="49" charset="0"/>
              </a:rPr>
              <a:t>&lt;</a:t>
            </a:r>
            <a:r>
              <a:rPr lang="en-US" sz="1324" dirty="0" err="1">
                <a:solidFill>
                  <a:srgbClr val="A31515"/>
                </a:solidFill>
                <a:highlight>
                  <a:srgbClr val="FFFFFF"/>
                </a:highlight>
                <a:latin typeface="Consolas" panose="020B0609020204030204" pitchFamily="49" charset="0"/>
                <a:cs typeface="Consolas" panose="020B0609020204030204" pitchFamily="49" charset="0"/>
              </a:rPr>
              <a:t>vm</a:t>
            </a:r>
            <a:r>
              <a:rPr lang="en-US" sz="1324" dirty="0" err="1">
                <a:solidFill>
                  <a:srgbClr val="0000FF"/>
                </a:solidFill>
                <a:highlight>
                  <a:srgbClr val="FFFFFF"/>
                </a:highlight>
                <a:latin typeface="Consolas" panose="020B0609020204030204" pitchFamily="49" charset="0"/>
                <a:cs typeface="Consolas" panose="020B0609020204030204" pitchFamily="49" charset="0"/>
              </a:rPr>
              <a:t>:</a:t>
            </a:r>
            <a:r>
              <a:rPr lang="en-US" sz="1324" dirty="0" err="1">
                <a:solidFill>
                  <a:srgbClr val="A31515"/>
                </a:solidFill>
                <a:highlight>
                  <a:srgbClr val="FFFFFF"/>
                </a:highlight>
                <a:latin typeface="Consolas" panose="020B0609020204030204" pitchFamily="49" charset="0"/>
                <a:cs typeface="Consolas" panose="020B0609020204030204" pitchFamily="49" charset="0"/>
              </a:rPr>
              <a:t>HueClientViewModel</a:t>
            </a:r>
            <a:r>
              <a:rPr lang="en-US" sz="1324" dirty="0">
                <a:solidFill>
                  <a:srgbClr val="FF0000"/>
                </a:solidFill>
                <a:highlight>
                  <a:srgbClr val="FFFFFF"/>
                </a:highlight>
                <a:latin typeface="Consolas" panose="020B0609020204030204" pitchFamily="49" charset="0"/>
                <a:cs typeface="Consolas" panose="020B0609020204030204" pitchFamily="49" charset="0"/>
              </a:rPr>
              <a:t> x</a:t>
            </a:r>
            <a:r>
              <a:rPr lang="en-US" sz="1324" dirty="0">
                <a:solidFill>
                  <a:srgbClr val="0000FF"/>
                </a:solidFill>
                <a:highlight>
                  <a:srgbClr val="FFFFFF"/>
                </a:highlight>
                <a:latin typeface="Consolas" panose="020B0609020204030204" pitchFamily="49" charset="0"/>
                <a:cs typeface="Consolas" panose="020B0609020204030204" pitchFamily="49" charset="0"/>
              </a:rPr>
              <a:t>:</a:t>
            </a:r>
            <a:r>
              <a:rPr lang="en-US" sz="1324" dirty="0">
                <a:solidFill>
                  <a:srgbClr val="FF0000"/>
                </a:solidFill>
                <a:highlight>
                  <a:srgbClr val="FFFFFF"/>
                </a:highlight>
                <a:latin typeface="Consolas" panose="020B0609020204030204" pitchFamily="49" charset="0"/>
                <a:cs typeface="Consolas" panose="020B0609020204030204" pitchFamily="49" charset="0"/>
              </a:rPr>
              <a:t>Key</a:t>
            </a:r>
            <a:r>
              <a:rPr lang="en-US" sz="1324" dirty="0">
                <a:solidFill>
                  <a:srgbClr val="0000FF"/>
                </a:solidFill>
                <a:highlight>
                  <a:srgbClr val="FFFFFF"/>
                </a:highlight>
                <a:latin typeface="Consolas" panose="020B0609020204030204" pitchFamily="49" charset="0"/>
                <a:cs typeface="Consolas" panose="020B0609020204030204" pitchFamily="49" charset="0"/>
              </a:rPr>
              <a:t>="HueClientVM" /&gt;</a:t>
            </a:r>
            <a:endParaRPr lang="en-US" sz="1324" b="1" dirty="0">
              <a:solidFill>
                <a:srgbClr val="000000"/>
              </a:solidFill>
              <a:highlight>
                <a:srgbClr val="FFFFFF"/>
              </a:highlight>
              <a:latin typeface="Consolas" panose="020B0609020204030204" pitchFamily="49" charset="0"/>
              <a:cs typeface="Consolas" panose="020B0609020204030204" pitchFamily="49" charset="0"/>
            </a:endParaRPr>
          </a:p>
          <a:p>
            <a:r>
              <a:rPr lang="en-US" sz="1324" dirty="0">
                <a:solidFill>
                  <a:srgbClr val="000000"/>
                </a:solidFill>
                <a:highlight>
                  <a:srgbClr val="FFFFFF"/>
                </a:highlight>
                <a:latin typeface="Consolas" panose="020B0609020204030204" pitchFamily="49" charset="0"/>
                <a:cs typeface="Consolas" panose="020B0609020204030204" pitchFamily="49" charset="0"/>
              </a:rPr>
              <a:t>  </a:t>
            </a:r>
            <a:r>
              <a:rPr lang="en-US" sz="1324" dirty="0">
                <a:solidFill>
                  <a:srgbClr val="0000FF"/>
                </a:solidFill>
                <a:highlight>
                  <a:srgbClr val="FFFFFF"/>
                </a:highlight>
                <a:latin typeface="Consolas" panose="020B0609020204030204" pitchFamily="49" charset="0"/>
                <a:cs typeface="Consolas" panose="020B0609020204030204" pitchFamily="49" charset="0"/>
              </a:rPr>
              <a:t>&lt;/</a:t>
            </a:r>
            <a:r>
              <a:rPr lang="en-US" sz="1324" dirty="0" err="1">
                <a:solidFill>
                  <a:srgbClr val="A31515"/>
                </a:solidFill>
                <a:highlight>
                  <a:srgbClr val="FFFFFF"/>
                </a:highlight>
                <a:latin typeface="Consolas" panose="020B0609020204030204" pitchFamily="49" charset="0"/>
                <a:cs typeface="Consolas" panose="020B0609020204030204" pitchFamily="49" charset="0"/>
              </a:rPr>
              <a:t>Application.Resources</a:t>
            </a:r>
            <a:r>
              <a:rPr lang="en-US" sz="1324" dirty="0">
                <a:solidFill>
                  <a:srgbClr val="0000FF"/>
                </a:solidFill>
                <a:highlight>
                  <a:srgbClr val="FFFFFF"/>
                </a:highlight>
                <a:latin typeface="Consolas" panose="020B0609020204030204" pitchFamily="49" charset="0"/>
                <a:cs typeface="Consolas" panose="020B0609020204030204" pitchFamily="49" charset="0"/>
              </a:rPr>
              <a:t>&gt;</a:t>
            </a:r>
            <a:endParaRPr lang="en-US" sz="1324" dirty="0">
              <a:solidFill>
                <a:srgbClr val="000000"/>
              </a:solidFill>
              <a:latin typeface="Consolas" panose="020B0609020204030204" pitchFamily="49" charset="0"/>
              <a:cs typeface="Consolas" panose="020B0609020204030204" pitchFamily="49" charset="0"/>
            </a:endParaRPr>
          </a:p>
        </p:txBody>
      </p:sp>
      <p:sp>
        <p:nvSpPr>
          <p:cNvPr id="8" name="Rectangle 7"/>
          <p:cNvSpPr/>
          <p:nvPr/>
        </p:nvSpPr>
        <p:spPr>
          <a:xfrm>
            <a:off x="573641" y="3498368"/>
            <a:ext cx="6121068" cy="499880"/>
          </a:xfrm>
          <a:prstGeom prst="rect">
            <a:avLst/>
          </a:prstGeom>
        </p:spPr>
        <p:txBody>
          <a:bodyPr wrap="square">
            <a:spAutoFit/>
          </a:bodyPr>
          <a:lstStyle/>
          <a:p>
            <a:r>
              <a:rPr lang="en-US" sz="1324" dirty="0">
                <a:solidFill>
                  <a:srgbClr val="0000FF"/>
                </a:solidFill>
                <a:highlight>
                  <a:srgbClr val="FFFFFF"/>
                </a:highlight>
                <a:latin typeface="Consolas" panose="020B0609020204030204" pitchFamily="49" charset="0"/>
                <a:cs typeface="Consolas" panose="020B0609020204030204" pitchFamily="49" charset="0"/>
              </a:rPr>
              <a:t>&lt;</a:t>
            </a:r>
            <a:r>
              <a:rPr lang="en-US" sz="1324" dirty="0" err="1">
                <a:solidFill>
                  <a:srgbClr val="8B0000"/>
                </a:solidFill>
                <a:highlight>
                  <a:srgbClr val="FFFFFF"/>
                </a:highlight>
                <a:latin typeface="Consolas" panose="020B0609020204030204" pitchFamily="49" charset="0"/>
                <a:cs typeface="Consolas" panose="020B0609020204030204" pitchFamily="49" charset="0"/>
              </a:rPr>
              <a:t>phone:PhoneApplicationPage</a:t>
            </a:r>
            <a:r>
              <a:rPr lang="en-US" sz="1324" dirty="0">
                <a:solidFill>
                  <a:srgbClr val="FF0000"/>
                </a:solidFill>
                <a:highlight>
                  <a:srgbClr val="FFFFFF"/>
                </a:highlight>
                <a:latin typeface="Consolas" panose="020B0609020204030204" pitchFamily="49" charset="0"/>
                <a:cs typeface="Consolas" panose="020B0609020204030204" pitchFamily="49" charset="0"/>
              </a:rPr>
              <a:t> </a:t>
            </a:r>
            <a:r>
              <a:rPr lang="en-US" sz="1324" dirty="0">
                <a:solidFill>
                  <a:srgbClr val="0000FF"/>
                </a:solidFill>
                <a:highlight>
                  <a:srgbClr val="FFFFFF"/>
                </a:highlight>
                <a:latin typeface="Consolas" panose="020B0609020204030204" pitchFamily="49" charset="0"/>
                <a:cs typeface="Consolas" panose="020B0609020204030204" pitchFamily="49" charset="0"/>
              </a:rPr>
              <a:t>...</a:t>
            </a:r>
          </a:p>
          <a:p>
            <a:r>
              <a:rPr lang="en-US" sz="1324" dirty="0">
                <a:solidFill>
                  <a:srgbClr val="0000FF"/>
                </a:solidFill>
                <a:highlight>
                  <a:srgbClr val="FFFFFF"/>
                </a:highlight>
                <a:latin typeface="Consolas" panose="020B0609020204030204" pitchFamily="49" charset="0"/>
                <a:cs typeface="Consolas" panose="020B0609020204030204" pitchFamily="49" charset="0"/>
              </a:rPr>
              <a:t>	</a:t>
            </a:r>
            <a:r>
              <a:rPr lang="en-US" sz="1324" dirty="0">
                <a:solidFill>
                  <a:srgbClr val="000000"/>
                </a:solidFill>
                <a:highlight>
                  <a:srgbClr val="FFFFFF"/>
                </a:highlight>
                <a:latin typeface="Consolas" panose="020B0609020204030204" pitchFamily="49" charset="0"/>
                <a:cs typeface="Consolas" panose="020B0609020204030204" pitchFamily="49" charset="0"/>
              </a:rPr>
              <a:t>"</a:t>
            </a:r>
            <a:r>
              <a:rPr lang="en-US" sz="1324" dirty="0" err="1">
                <a:solidFill>
                  <a:srgbClr val="FF0000"/>
                </a:solidFill>
                <a:highlight>
                  <a:srgbClr val="FFFFFF"/>
                </a:highlight>
                <a:latin typeface="Consolas" panose="020B0609020204030204" pitchFamily="49" charset="0"/>
                <a:cs typeface="Consolas" panose="020B0609020204030204" pitchFamily="49" charset="0"/>
              </a:rPr>
              <a:t>DataContext</a:t>
            </a:r>
            <a:r>
              <a:rPr lang="en-US" sz="1324" dirty="0">
                <a:solidFill>
                  <a:srgbClr val="000000"/>
                </a:solidFill>
                <a:highlight>
                  <a:srgbClr val="FFFFFF"/>
                </a:highlight>
                <a:latin typeface="Consolas" panose="020B0609020204030204" pitchFamily="49" charset="0"/>
                <a:cs typeface="Consolas" panose="020B0609020204030204" pitchFamily="49" charset="0"/>
              </a:rPr>
              <a:t>="</a:t>
            </a:r>
            <a:r>
              <a:rPr lang="en-US" sz="1324" dirty="0">
                <a:solidFill>
                  <a:srgbClr val="B8860B"/>
                </a:solidFill>
                <a:highlight>
                  <a:srgbClr val="FFFFFF"/>
                </a:highlight>
                <a:latin typeface="Consolas" panose="020B0609020204030204" pitchFamily="49" charset="0"/>
                <a:cs typeface="Consolas" panose="020B0609020204030204" pitchFamily="49" charset="0"/>
              </a:rPr>
              <a:t>{</a:t>
            </a:r>
            <a:r>
              <a:rPr lang="en-US" sz="1324" dirty="0" err="1">
                <a:solidFill>
                  <a:srgbClr val="B8860B"/>
                </a:solidFill>
                <a:highlight>
                  <a:srgbClr val="FFFFFF"/>
                </a:highlight>
                <a:latin typeface="Consolas" panose="020B0609020204030204" pitchFamily="49" charset="0"/>
                <a:cs typeface="Consolas" panose="020B0609020204030204" pitchFamily="49" charset="0"/>
              </a:rPr>
              <a:t>StaticResource</a:t>
            </a:r>
            <a:r>
              <a:rPr lang="en-US" sz="1324" dirty="0">
                <a:solidFill>
                  <a:srgbClr val="B8860B"/>
                </a:solidFill>
                <a:highlight>
                  <a:srgbClr val="FFFFFF"/>
                </a:highlight>
                <a:latin typeface="Consolas" panose="020B0609020204030204" pitchFamily="49" charset="0"/>
                <a:cs typeface="Consolas" panose="020B0609020204030204" pitchFamily="49" charset="0"/>
              </a:rPr>
              <a:t> </a:t>
            </a:r>
            <a:r>
              <a:rPr lang="en-US" sz="1324" dirty="0" err="1">
                <a:solidFill>
                  <a:srgbClr val="B8860B"/>
                </a:solidFill>
                <a:highlight>
                  <a:srgbClr val="FFFFFF"/>
                </a:highlight>
                <a:latin typeface="Consolas" panose="020B0609020204030204" pitchFamily="49" charset="0"/>
                <a:cs typeface="Consolas" panose="020B0609020204030204" pitchFamily="49" charset="0"/>
              </a:rPr>
              <a:t>HueClientVM</a:t>
            </a:r>
            <a:r>
              <a:rPr lang="en-US" sz="1324" dirty="0">
                <a:solidFill>
                  <a:srgbClr val="B8860B"/>
                </a:solidFill>
                <a:highlight>
                  <a:srgbClr val="FFFFFF"/>
                </a:highlight>
                <a:latin typeface="Consolas" panose="020B0609020204030204" pitchFamily="49" charset="0"/>
                <a:cs typeface="Consolas" panose="020B0609020204030204" pitchFamily="49" charset="0"/>
              </a:rPr>
              <a:t>}</a:t>
            </a:r>
            <a:r>
              <a:rPr lang="en-US" sz="1324" dirty="0">
                <a:solidFill>
                  <a:srgbClr val="000000"/>
                </a:solidFill>
                <a:highlight>
                  <a:srgbClr val="FFFFFF"/>
                </a:highlight>
                <a:latin typeface="Consolas" panose="020B0609020204030204" pitchFamily="49" charset="0"/>
                <a:cs typeface="Consolas" panose="020B0609020204030204" pitchFamily="49" charset="0"/>
              </a:rPr>
              <a:t>"</a:t>
            </a:r>
            <a:r>
              <a:rPr lang="en-US" sz="1324" dirty="0">
                <a:solidFill>
                  <a:srgbClr val="0000FF"/>
                </a:solidFill>
                <a:highlight>
                  <a:srgbClr val="FFFFFF"/>
                </a:highlight>
                <a:latin typeface="Consolas" panose="020B0609020204030204" pitchFamily="49" charset="0"/>
                <a:cs typeface="Consolas" panose="020B0609020204030204" pitchFamily="49" charset="0"/>
              </a:rPr>
              <a:t>&gt;</a:t>
            </a:r>
            <a:endParaRPr lang="en-US" sz="1324" dirty="0">
              <a:solidFill>
                <a:srgbClr val="00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12805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smtClean="0"/>
              <a:t>Service</a:t>
            </a:r>
            <a:r>
              <a:rPr lang="es-CO" dirty="0" smtClean="0"/>
              <a:t> </a:t>
            </a:r>
            <a:r>
              <a:rPr lang="es-CO" dirty="0" err="1" smtClean="0"/>
              <a:t>Locator</a:t>
            </a:r>
            <a:endParaRPr lang="en-US" dirty="0"/>
          </a:p>
        </p:txBody>
      </p:sp>
      <p:sp>
        <p:nvSpPr>
          <p:cNvPr id="7" name="Text Placeholder 1"/>
          <p:cNvSpPr>
            <a:spLocks noGrp="1"/>
          </p:cNvSpPr>
          <p:nvPr>
            <p:ph type="body" sz="quarter" idx="4294967295"/>
          </p:nvPr>
        </p:nvSpPr>
        <p:spPr>
          <a:xfrm>
            <a:off x="389436" y="2305383"/>
            <a:ext cx="8362747" cy="2653393"/>
          </a:xfrm>
          <a:prstGeom prst="rect">
            <a:avLst/>
          </a:prstGeom>
        </p:spPr>
        <p:txBody>
          <a:bodyPr/>
          <a:lstStyle/>
          <a:p>
            <a:pPr marL="0" indent="0">
              <a:buNone/>
            </a:pPr>
            <a:r>
              <a:rPr lang="en-US" sz="1800" dirty="0">
                <a:solidFill>
                  <a:srgbClr val="0000FF"/>
                </a:solidFill>
                <a:highlight>
                  <a:srgbClr val="FFFFFF"/>
                </a:highlight>
                <a:latin typeface="Consolas" panose="020B0609020204030204" pitchFamily="49" charset="0"/>
              </a:rPr>
              <a:t>&lt;</a:t>
            </a:r>
            <a:r>
              <a:rPr lang="en-US" sz="1800" dirty="0" err="1" smtClean="0">
                <a:solidFill>
                  <a:srgbClr val="A31515"/>
                </a:solidFill>
                <a:highlight>
                  <a:srgbClr val="FFFFFF"/>
                </a:highlight>
                <a:latin typeface="Consolas" panose="020B0609020204030204" pitchFamily="49" charset="0"/>
              </a:rPr>
              <a:t>phone</a:t>
            </a:r>
            <a:r>
              <a:rPr lang="en-US" sz="1800" dirty="0" err="1" smtClean="0">
                <a:solidFill>
                  <a:srgbClr val="0000FF"/>
                </a:solidFill>
                <a:highlight>
                  <a:srgbClr val="FFFFFF"/>
                </a:highlight>
                <a:latin typeface="Consolas" panose="020B0609020204030204" pitchFamily="49" charset="0"/>
              </a:rPr>
              <a:t>:</a:t>
            </a:r>
            <a:r>
              <a:rPr lang="en-US" sz="1800" dirty="0" err="1" smtClean="0">
                <a:solidFill>
                  <a:srgbClr val="A31515"/>
                </a:solidFill>
                <a:highlight>
                  <a:srgbClr val="FFFFFF"/>
                </a:highlight>
                <a:latin typeface="Consolas" panose="020B0609020204030204" pitchFamily="49" charset="0"/>
              </a:rPr>
              <a:t>PhoneApplicationPage</a:t>
            </a:r>
            <a:r>
              <a:rPr lang="en-US" sz="1800" dirty="0" smtClean="0">
                <a:solidFill>
                  <a:srgbClr val="0000FF"/>
                </a:solidFill>
                <a:highlight>
                  <a:srgbClr val="FFFFFF"/>
                </a:highlight>
                <a:latin typeface="Consolas" panose="020B0609020204030204" pitchFamily="49" charset="0"/>
              </a:rPr>
              <a:t>&gt;</a:t>
            </a:r>
            <a:endParaRPr lang="en-US" sz="1800" dirty="0" smtClean="0">
              <a:solidFill>
                <a:srgbClr val="000000"/>
              </a:solidFill>
              <a:highlight>
                <a:srgbClr val="FFFFFF"/>
              </a:highlight>
              <a:latin typeface="Consolas" panose="020B0609020204030204" pitchFamily="49" charset="0"/>
            </a:endParaRPr>
          </a:p>
          <a:p>
            <a:pPr marL="175045" lvl="1" indent="0">
              <a:buNone/>
            </a:pPr>
            <a:r>
              <a:rPr lang="en-US" sz="1600" dirty="0" smtClean="0">
                <a:solidFill>
                  <a:srgbClr val="5F8B00"/>
                </a:solidFill>
                <a:highlight>
                  <a:srgbClr val="FFFFFF"/>
                </a:highlight>
                <a:latin typeface="Consolas" panose="020B0609020204030204" pitchFamily="49" charset="0"/>
              </a:rPr>
              <a:t>&lt;!-- XAML --&gt;</a:t>
            </a:r>
            <a:r>
              <a:rPr lang="en-US" sz="1600" dirty="0" smtClean="0">
                <a:solidFill>
                  <a:schemeClr val="accent2"/>
                </a:solidFill>
                <a:highlight>
                  <a:srgbClr val="FFFFFF"/>
                </a:highlight>
                <a:latin typeface="Consolas" panose="020B0609020204030204" pitchFamily="49" charset="0"/>
              </a:rPr>
              <a:t/>
            </a:r>
            <a:br>
              <a:rPr lang="en-US" sz="1600" dirty="0" smtClean="0">
                <a:solidFill>
                  <a:schemeClr val="accent2"/>
                </a:solidFill>
                <a:highlight>
                  <a:srgbClr val="FFFFFF"/>
                </a:highlight>
                <a:latin typeface="Consolas" panose="020B0609020204030204" pitchFamily="49" charset="0"/>
              </a:rPr>
            </a:br>
            <a:r>
              <a:rPr lang="en-US" sz="1600" dirty="0" smtClean="0">
                <a:solidFill>
                  <a:srgbClr val="0000FF"/>
                </a:solidFill>
                <a:highlight>
                  <a:srgbClr val="FFFFFF"/>
                </a:highlight>
                <a:latin typeface="Consolas" panose="020B0609020204030204" pitchFamily="49" charset="0"/>
              </a:rPr>
              <a:t>&lt;</a:t>
            </a:r>
            <a:r>
              <a:rPr lang="en-US" sz="1600" dirty="0" err="1">
                <a:solidFill>
                  <a:srgbClr val="A31515"/>
                </a:solidFill>
                <a:highlight>
                  <a:srgbClr val="FFFFFF"/>
                </a:highlight>
                <a:latin typeface="Consolas" panose="020B0609020204030204" pitchFamily="49" charset="0"/>
              </a:rPr>
              <a:t>phone</a:t>
            </a:r>
            <a:r>
              <a:rPr lang="en-US" sz="1600" dirty="0" err="1">
                <a:solidFill>
                  <a:srgbClr val="0000FF"/>
                </a:solidFill>
                <a:highlight>
                  <a:srgbClr val="FFFFFF"/>
                </a:highlight>
                <a:latin typeface="Consolas" panose="020B0609020204030204" pitchFamily="49" charset="0"/>
              </a:rPr>
              <a:t>:</a:t>
            </a:r>
            <a:r>
              <a:rPr lang="en-US" sz="1600" dirty="0" err="1">
                <a:solidFill>
                  <a:srgbClr val="A31515"/>
                </a:solidFill>
                <a:highlight>
                  <a:srgbClr val="FFFFFF"/>
                </a:highlight>
                <a:latin typeface="Consolas" panose="020B0609020204030204" pitchFamily="49" charset="0"/>
              </a:rPr>
              <a:t>PhoneApplicationPage.DataContext</a:t>
            </a:r>
            <a:r>
              <a:rPr lang="en-US" sz="1600" dirty="0">
                <a:solidFill>
                  <a:srgbClr val="0000FF"/>
                </a:solidFill>
                <a:highlight>
                  <a:srgbClr val="FFFFFF"/>
                </a:highlight>
                <a:latin typeface="Consolas" panose="020B0609020204030204" pitchFamily="49" charset="0"/>
              </a:rPr>
              <a:t>&gt;</a:t>
            </a:r>
            <a:endParaRPr lang="en-US" sz="1600" dirty="0">
              <a:solidFill>
                <a:srgbClr val="000000"/>
              </a:solidFill>
              <a:highlight>
                <a:srgbClr val="FFFFFF"/>
              </a:highlight>
              <a:latin typeface="Consolas" panose="020B0609020204030204" pitchFamily="49" charset="0"/>
            </a:endParaRPr>
          </a:p>
          <a:p>
            <a:pPr marL="175045" lvl="1" indent="0">
              <a:buNone/>
            </a:pPr>
            <a:r>
              <a:rPr lang="en-US" sz="1600" b="1" dirty="0" smtClean="0">
                <a:solidFill>
                  <a:srgbClr val="0000FF"/>
                </a:solidFill>
                <a:highlight>
                  <a:srgbClr val="FFFFFF"/>
                </a:highlight>
                <a:latin typeface="Consolas" panose="020B0609020204030204" pitchFamily="49" charset="0"/>
              </a:rPr>
              <a:t>	</a:t>
            </a:r>
            <a:r>
              <a:rPr lang="en-US" b="1" dirty="0" smtClean="0">
                <a:solidFill>
                  <a:srgbClr val="0000FF"/>
                </a:solidFill>
                <a:highlight>
                  <a:srgbClr val="FFFFFF"/>
                </a:highlight>
                <a:latin typeface="Consolas" panose="020B0609020204030204" pitchFamily="49" charset="0"/>
              </a:rPr>
              <a:t>&lt;</a:t>
            </a:r>
            <a:r>
              <a:rPr lang="en-US" b="1" dirty="0">
                <a:solidFill>
                  <a:srgbClr val="A31515"/>
                </a:solidFill>
                <a:highlight>
                  <a:srgbClr val="FFFFFF"/>
                </a:highlight>
                <a:latin typeface="Consolas" panose="020B0609020204030204" pitchFamily="49" charset="0"/>
              </a:rPr>
              <a:t>Binding</a:t>
            </a:r>
            <a:r>
              <a:rPr lang="en-US" b="1" dirty="0">
                <a:solidFill>
                  <a:srgbClr val="FF0000"/>
                </a:solidFill>
                <a:highlight>
                  <a:srgbClr val="FFFFFF"/>
                </a:highlight>
                <a:latin typeface="Consolas" panose="020B0609020204030204" pitchFamily="49" charset="0"/>
              </a:rPr>
              <a:t> Path</a:t>
            </a:r>
            <a:r>
              <a:rPr lang="en-US" b="1" dirty="0">
                <a:solidFill>
                  <a:srgbClr val="0000FF"/>
                </a:solidFill>
                <a:highlight>
                  <a:srgbClr val="FFFFFF"/>
                </a:highlight>
                <a:latin typeface="Consolas" panose="020B0609020204030204" pitchFamily="49" charset="0"/>
              </a:rPr>
              <a:t>="Main"</a:t>
            </a:r>
            <a:r>
              <a:rPr lang="en-US" b="1" dirty="0">
                <a:solidFill>
                  <a:srgbClr val="FF0000"/>
                </a:solidFill>
                <a:highlight>
                  <a:srgbClr val="FFFFFF"/>
                </a:highlight>
                <a:latin typeface="Consolas" panose="020B0609020204030204" pitchFamily="49" charset="0"/>
              </a:rPr>
              <a:t> Source</a:t>
            </a:r>
            <a:r>
              <a:rPr lang="en-US" b="1" dirty="0">
                <a:solidFill>
                  <a:srgbClr val="0000FF"/>
                </a:solidFill>
                <a:highlight>
                  <a:srgbClr val="FFFFFF"/>
                </a:highlight>
                <a:latin typeface="Consolas" panose="020B0609020204030204" pitchFamily="49" charset="0"/>
              </a:rPr>
              <a:t>="{</a:t>
            </a:r>
            <a:r>
              <a:rPr lang="en-US" b="1" dirty="0" err="1">
                <a:solidFill>
                  <a:srgbClr val="A31515"/>
                </a:solidFill>
                <a:highlight>
                  <a:srgbClr val="FFFFFF"/>
                </a:highlight>
                <a:latin typeface="Consolas" panose="020B0609020204030204" pitchFamily="49" charset="0"/>
              </a:rPr>
              <a:t>StaticResource</a:t>
            </a:r>
            <a:r>
              <a:rPr lang="en-US" b="1" dirty="0">
                <a:solidFill>
                  <a:srgbClr val="FF0000"/>
                </a:solidFill>
                <a:highlight>
                  <a:srgbClr val="FFFFFF"/>
                </a:highlight>
                <a:latin typeface="Consolas" panose="020B0609020204030204" pitchFamily="49" charset="0"/>
              </a:rPr>
              <a:t> Locator</a:t>
            </a:r>
            <a:r>
              <a:rPr lang="en-US" b="1" dirty="0">
                <a:solidFill>
                  <a:srgbClr val="0000FF"/>
                </a:solidFill>
                <a:highlight>
                  <a:srgbClr val="FFFFFF"/>
                </a:highlight>
                <a:latin typeface="Consolas" panose="020B0609020204030204" pitchFamily="49" charset="0"/>
              </a:rPr>
              <a:t>}"/&gt;</a:t>
            </a:r>
            <a:endParaRPr lang="en-US" sz="1600" b="1" dirty="0">
              <a:solidFill>
                <a:srgbClr val="000000"/>
              </a:solidFill>
              <a:highlight>
                <a:srgbClr val="FFFFFF"/>
              </a:highlight>
              <a:latin typeface="Consolas" panose="020B0609020204030204" pitchFamily="49" charset="0"/>
            </a:endParaRPr>
          </a:p>
          <a:p>
            <a:pPr marL="175045" lvl="1" indent="0">
              <a:buNone/>
            </a:pPr>
            <a:r>
              <a:rPr lang="en-US" sz="1600" dirty="0">
                <a:solidFill>
                  <a:srgbClr val="0000FF"/>
                </a:solidFill>
                <a:highlight>
                  <a:srgbClr val="FFFFFF"/>
                </a:highlight>
                <a:latin typeface="Consolas" panose="020B0609020204030204" pitchFamily="49" charset="0"/>
              </a:rPr>
              <a:t>&lt;/</a:t>
            </a:r>
            <a:r>
              <a:rPr lang="en-US" sz="1600" dirty="0" err="1">
                <a:solidFill>
                  <a:srgbClr val="A31515"/>
                </a:solidFill>
                <a:highlight>
                  <a:srgbClr val="FFFFFF"/>
                </a:highlight>
                <a:latin typeface="Consolas" panose="020B0609020204030204" pitchFamily="49" charset="0"/>
              </a:rPr>
              <a:t>phone</a:t>
            </a:r>
            <a:r>
              <a:rPr lang="en-US" sz="1600" dirty="0" err="1">
                <a:solidFill>
                  <a:srgbClr val="0000FF"/>
                </a:solidFill>
                <a:highlight>
                  <a:srgbClr val="FFFFFF"/>
                </a:highlight>
                <a:latin typeface="Consolas" panose="020B0609020204030204" pitchFamily="49" charset="0"/>
              </a:rPr>
              <a:t>:</a:t>
            </a:r>
            <a:r>
              <a:rPr lang="en-US" sz="1600" dirty="0" err="1">
                <a:solidFill>
                  <a:srgbClr val="A31515"/>
                </a:solidFill>
                <a:highlight>
                  <a:srgbClr val="FFFFFF"/>
                </a:highlight>
                <a:latin typeface="Consolas" panose="020B0609020204030204" pitchFamily="49" charset="0"/>
              </a:rPr>
              <a:t>PhoneApplicationPage.DataContext</a:t>
            </a:r>
            <a:r>
              <a:rPr lang="en-US" sz="1600" dirty="0" smtClean="0">
                <a:solidFill>
                  <a:srgbClr val="0000FF"/>
                </a:solidFill>
                <a:highlight>
                  <a:srgbClr val="FFFFFF"/>
                </a:highlight>
                <a:latin typeface="Consolas" panose="020B0609020204030204" pitchFamily="49" charset="0"/>
              </a:rPr>
              <a:t>&gt;</a:t>
            </a:r>
          </a:p>
          <a:p>
            <a:pPr marL="175045" lvl="1" indent="0">
              <a:buNone/>
            </a:pPr>
            <a:r>
              <a:rPr lang="en-US" sz="1600" b="1" dirty="0" smtClean="0">
                <a:solidFill>
                  <a:srgbClr val="0000FF"/>
                </a:solidFill>
                <a:highlight>
                  <a:srgbClr val="FFFFFF"/>
                </a:highlight>
                <a:latin typeface="Consolas" panose="020B0609020204030204" pitchFamily="49" charset="0"/>
              </a:rPr>
              <a:t/>
            </a:r>
            <a:br>
              <a:rPr lang="en-US" sz="1600" b="1" dirty="0" smtClean="0">
                <a:solidFill>
                  <a:srgbClr val="0000FF"/>
                </a:solidFill>
                <a:highlight>
                  <a:srgbClr val="FFFFFF"/>
                </a:highlight>
                <a:latin typeface="Consolas" panose="020B0609020204030204" pitchFamily="49" charset="0"/>
              </a:rPr>
            </a:br>
            <a:r>
              <a:rPr lang="en-US" sz="1600" dirty="0" smtClean="0">
                <a:solidFill>
                  <a:srgbClr val="0000FF"/>
                </a:solidFill>
                <a:highlight>
                  <a:srgbClr val="FFFFFF"/>
                </a:highlight>
                <a:latin typeface="Consolas" panose="020B0609020204030204" pitchFamily="49" charset="0"/>
              </a:rPr>
              <a:t>&lt;</a:t>
            </a:r>
            <a:r>
              <a:rPr lang="en-US" sz="1600" dirty="0" smtClean="0">
                <a:solidFill>
                  <a:srgbClr val="8B0000"/>
                </a:solidFill>
                <a:highlight>
                  <a:srgbClr val="FFFFFF"/>
                </a:highlight>
                <a:latin typeface="Consolas" panose="020B0609020204030204" pitchFamily="49" charset="0"/>
              </a:rPr>
              <a:t>Grid</a:t>
            </a:r>
            <a:r>
              <a:rPr lang="en-US" sz="1600" dirty="0" smtClean="0">
                <a:solidFill>
                  <a:srgbClr val="FF0000"/>
                </a:solidFill>
                <a:highlight>
                  <a:srgbClr val="FFFFFF"/>
                </a:highlight>
                <a:latin typeface="Consolas" panose="020B0609020204030204" pitchFamily="49" charset="0"/>
              </a:rPr>
              <a:t> x:Name</a:t>
            </a:r>
            <a:r>
              <a:rPr lang="en-US" sz="1600" dirty="0" smtClean="0">
                <a:solidFill>
                  <a:srgbClr val="000000"/>
                </a:solidFill>
                <a:highlight>
                  <a:srgbClr val="FFFFFF"/>
                </a:highlight>
                <a:latin typeface="Consolas" panose="020B0609020204030204" pitchFamily="49" charset="0"/>
              </a:rPr>
              <a:t>="</a:t>
            </a:r>
            <a:r>
              <a:rPr lang="en-US" sz="1600" dirty="0" smtClean="0">
                <a:solidFill>
                  <a:srgbClr val="0000FF"/>
                </a:solidFill>
                <a:highlight>
                  <a:srgbClr val="FFFFFF"/>
                </a:highlight>
                <a:latin typeface="Consolas" panose="020B0609020204030204" pitchFamily="49" charset="0"/>
              </a:rPr>
              <a:t>LayoutRoot</a:t>
            </a:r>
            <a:r>
              <a:rPr lang="en-US" sz="1600" dirty="0" smtClean="0">
                <a:solidFill>
                  <a:srgbClr val="000000"/>
                </a:solidFill>
                <a:highlight>
                  <a:srgbClr val="FFFFFF"/>
                </a:highlight>
                <a:latin typeface="Consolas" panose="020B0609020204030204" pitchFamily="49" charset="0"/>
              </a:rPr>
              <a:t>"</a:t>
            </a:r>
            <a:r>
              <a:rPr lang="en-US" sz="1600" dirty="0" smtClean="0">
                <a:solidFill>
                  <a:srgbClr val="FF0000"/>
                </a:solidFill>
                <a:highlight>
                  <a:srgbClr val="FFFFFF"/>
                </a:highlight>
                <a:latin typeface="Consolas" panose="020B0609020204030204" pitchFamily="49" charset="0"/>
              </a:rPr>
              <a:t> Background</a:t>
            </a:r>
            <a:r>
              <a:rPr lang="en-US" sz="1600" dirty="0" smtClean="0">
                <a:solidFill>
                  <a:srgbClr val="000000"/>
                </a:solidFill>
                <a:highlight>
                  <a:srgbClr val="FFFFFF"/>
                </a:highlight>
                <a:latin typeface="Consolas" panose="020B0609020204030204" pitchFamily="49" charset="0"/>
              </a:rPr>
              <a:t>="</a:t>
            </a:r>
            <a:r>
              <a:rPr lang="en-US" sz="1600" dirty="0" smtClean="0">
                <a:solidFill>
                  <a:srgbClr val="0000FF"/>
                </a:solidFill>
                <a:highlight>
                  <a:srgbClr val="FFFFFF"/>
                </a:highlight>
                <a:latin typeface="Consolas" panose="020B0609020204030204" pitchFamily="49" charset="0"/>
              </a:rPr>
              <a:t>Transparent</a:t>
            </a:r>
            <a:r>
              <a:rPr lang="en-US" sz="1600" dirty="0" smtClean="0">
                <a:solidFill>
                  <a:srgbClr val="000000"/>
                </a:solidFill>
                <a:highlight>
                  <a:srgbClr val="FFFFFF"/>
                </a:highlight>
                <a:latin typeface="Consolas" panose="020B0609020204030204" pitchFamily="49" charset="0"/>
              </a:rPr>
              <a:t>"</a:t>
            </a:r>
            <a:r>
              <a:rPr lang="en-US" sz="1600" dirty="0" smtClean="0">
                <a:solidFill>
                  <a:srgbClr val="FF0000"/>
                </a:solidFill>
                <a:highlight>
                  <a:srgbClr val="FFFFFF"/>
                </a:highlight>
                <a:latin typeface="Consolas" panose="020B0609020204030204" pitchFamily="49" charset="0"/>
              </a:rPr>
              <a:t> </a:t>
            </a:r>
            <a:r>
              <a:rPr lang="en-US" sz="1600" dirty="0" smtClean="0">
                <a:solidFill>
                  <a:srgbClr val="0000FF"/>
                </a:solidFill>
                <a:highlight>
                  <a:srgbClr val="FFFFFF"/>
                </a:highlight>
                <a:latin typeface="Consolas" panose="020B0609020204030204" pitchFamily="49" charset="0"/>
              </a:rPr>
              <a:t>&gt;</a:t>
            </a:r>
            <a:endParaRPr lang="en-US" sz="1600" dirty="0" smtClean="0">
              <a:solidFill>
                <a:srgbClr val="FF0000"/>
              </a:solidFill>
              <a:highlight>
                <a:srgbClr val="FFFFFF"/>
              </a:highlight>
              <a:latin typeface="Consolas" panose="020B0609020204030204" pitchFamily="49" charset="0"/>
            </a:endParaRPr>
          </a:p>
          <a:p>
            <a:pPr marL="175045" lvl="1" indent="0">
              <a:buNone/>
            </a:pPr>
            <a:endParaRPr lang="en-US" sz="1600" dirty="0" smtClean="0">
              <a:solidFill>
                <a:srgbClr val="0000FF"/>
              </a:solidFill>
              <a:highlight>
                <a:srgbClr val="FFFFFF"/>
              </a:highlight>
              <a:latin typeface="Consolas" panose="020B0609020204030204" pitchFamily="49" charset="0"/>
            </a:endParaRPr>
          </a:p>
          <a:p>
            <a:pPr marL="175045" lvl="1" indent="0">
              <a:buNone/>
            </a:pPr>
            <a:r>
              <a:rPr lang="en-US" sz="1600" dirty="0" smtClean="0">
                <a:solidFill>
                  <a:srgbClr val="0000FF"/>
                </a:solidFill>
                <a:highlight>
                  <a:srgbClr val="FFFFFF"/>
                </a:highlight>
                <a:latin typeface="Consolas" panose="020B0609020204030204" pitchFamily="49" charset="0"/>
              </a:rPr>
              <a:t>&lt;/</a:t>
            </a:r>
            <a:r>
              <a:rPr lang="en-US" sz="1600" dirty="0" smtClean="0">
                <a:solidFill>
                  <a:srgbClr val="8B0000"/>
                </a:solidFill>
                <a:highlight>
                  <a:srgbClr val="FFFFFF"/>
                </a:highlight>
                <a:latin typeface="Consolas" panose="020B0609020204030204" pitchFamily="49" charset="0"/>
              </a:rPr>
              <a:t>Grid</a:t>
            </a:r>
            <a:r>
              <a:rPr lang="en-US" sz="1600" dirty="0" smtClean="0">
                <a:solidFill>
                  <a:srgbClr val="0000FF"/>
                </a:solidFill>
                <a:highlight>
                  <a:srgbClr val="FFFFFF"/>
                </a:highlight>
                <a:latin typeface="Consolas" panose="020B0609020204030204" pitchFamily="49" charset="0"/>
              </a:rPr>
              <a:t>&gt;</a:t>
            </a:r>
          </a:p>
          <a:p>
            <a:pPr marL="175045" lvl="1" indent="0">
              <a:buNone/>
            </a:pPr>
            <a:endParaRPr lang="en-US" sz="1600" dirty="0">
              <a:solidFill>
                <a:srgbClr val="0000FF"/>
              </a:solidFill>
              <a:highlight>
                <a:srgbClr val="FFFFFF"/>
              </a:highlight>
              <a:latin typeface="Consolas" panose="020B0609020204030204" pitchFamily="49" charset="0"/>
            </a:endParaRPr>
          </a:p>
          <a:p>
            <a:endParaRPr lang="en-US" sz="1800" dirty="0"/>
          </a:p>
        </p:txBody>
      </p:sp>
      <p:sp>
        <p:nvSpPr>
          <p:cNvPr id="8" name="Text Placeholder 14"/>
          <p:cNvSpPr txBox="1">
            <a:spLocks/>
          </p:cNvSpPr>
          <p:nvPr/>
        </p:nvSpPr>
        <p:spPr>
          <a:xfrm>
            <a:off x="389436" y="948769"/>
            <a:ext cx="8068763" cy="536121"/>
          </a:xfrm>
          <a:prstGeom prst="rect">
            <a:avLst/>
          </a:prstGeom>
        </p:spPr>
        <p:txBody>
          <a:bodyPr vert="horz" lIns="0" tIns="0" rIns="0" bIns="0" rtlCol="0">
            <a:noAutofit/>
          </a:bodyPr>
          <a:lstStyle>
            <a:lvl1pPr marL="254828" marR="0" indent="-254828" algn="l" defTabSz="685864"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bg1">
                    <a:lumMod val="75000"/>
                    <a:lumOff val="25000"/>
                    <a:alpha val="99000"/>
                  </a:schemeClr>
                </a:solidFill>
                <a:latin typeface="+mn-lt"/>
                <a:ea typeface="+mn-ea"/>
                <a:cs typeface="+mn-cs"/>
              </a:defRPr>
            </a:lvl1pPr>
            <a:lvl2pPr marL="429873" marR="0" indent="-175046" algn="l" defTabSz="685864"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bg1">
                    <a:lumMod val="75000"/>
                    <a:lumOff val="25000"/>
                    <a:alpha val="99000"/>
                  </a:schemeClr>
                </a:solidFill>
                <a:latin typeface="+mn-lt"/>
                <a:ea typeface="+mn-ea"/>
                <a:cs typeface="+mn-cs"/>
              </a:defRPr>
            </a:lvl2pPr>
            <a:lvl3pPr marL="598965" marR="0" indent="-169091" algn="l" defTabSz="685864" rtl="0" eaLnBrk="1" fontAlgn="auto" latinLnBrk="0" hangingPunct="1">
              <a:lnSpc>
                <a:spcPct val="90000"/>
              </a:lnSpc>
              <a:spcBef>
                <a:spcPct val="20000"/>
              </a:spcBef>
              <a:spcAft>
                <a:spcPts val="0"/>
              </a:spcAft>
              <a:buClrTx/>
              <a:buSzPct val="90000"/>
              <a:buFont typeface="Wingdings" pitchFamily="2" charset="2"/>
              <a:buChar char=""/>
              <a:tabLst>
                <a:tab pos="598965" algn="l"/>
              </a:tabLst>
              <a:defRPr sz="1800" kern="1200" spc="0" baseline="0">
                <a:solidFill>
                  <a:schemeClr val="bg1">
                    <a:lumMod val="75000"/>
                    <a:lumOff val="25000"/>
                    <a:alpha val="99000"/>
                  </a:schemeClr>
                </a:solidFill>
                <a:latin typeface="+mn-lt"/>
                <a:ea typeface="+mn-ea"/>
                <a:cs typeface="+mn-cs"/>
              </a:defRPr>
            </a:lvl3pPr>
            <a:lvl4pPr marL="772819" marR="0" indent="-173854" algn="l" defTabSz="685864"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bg1">
                    <a:lumMod val="75000"/>
                    <a:lumOff val="25000"/>
                    <a:alpha val="99000"/>
                  </a:schemeClr>
                </a:solidFill>
                <a:latin typeface="+mn-lt"/>
                <a:ea typeface="+mn-ea"/>
                <a:cs typeface="+mn-cs"/>
              </a:defRPr>
            </a:lvl4pPr>
            <a:lvl5pPr marL="941910" marR="0" indent="-169091" algn="l" defTabSz="685864" rtl="0" eaLnBrk="1" fontAlgn="auto" latinLnBrk="0" hangingPunct="1">
              <a:lnSpc>
                <a:spcPct val="90000"/>
              </a:lnSpc>
              <a:spcBef>
                <a:spcPct val="20000"/>
              </a:spcBef>
              <a:spcAft>
                <a:spcPts val="0"/>
              </a:spcAft>
              <a:buClrTx/>
              <a:buSzPct val="90000"/>
              <a:buFont typeface="Wingdings" pitchFamily="2" charset="2"/>
              <a:buChar char=""/>
              <a:tabLst>
                <a:tab pos="941910" algn="l"/>
              </a:tabLst>
              <a:defRPr sz="1500" kern="1200" spc="0" baseline="0">
                <a:solidFill>
                  <a:schemeClr val="bg1">
                    <a:lumMod val="75000"/>
                    <a:lumOff val="25000"/>
                    <a:alpha val="99000"/>
                  </a:schemeClr>
                </a:solidFill>
                <a:latin typeface="+mn-lt"/>
                <a:ea typeface="+mn-ea"/>
                <a:cs typeface="+mn-cs"/>
              </a:defRPr>
            </a:lvl5pPr>
            <a:lvl6pPr marL="1886126"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058"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990"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922"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Font typeface="Arial" pitchFamily="34" charset="0"/>
              <a:buNone/>
            </a:pPr>
            <a:r>
              <a:rPr lang="es-CO" sz="2000" dirty="0" smtClean="0"/>
              <a:t>Una práctica intermedia para avanzar en la implementación de MVVM es el </a:t>
            </a:r>
            <a:r>
              <a:rPr lang="es-CO" sz="2000" dirty="0" err="1" smtClean="0"/>
              <a:t>service</a:t>
            </a:r>
            <a:r>
              <a:rPr lang="es-CO" sz="2000" dirty="0" smtClean="0"/>
              <a:t> </a:t>
            </a:r>
            <a:r>
              <a:rPr lang="es-CO" sz="2000" dirty="0" err="1" smtClean="0"/>
              <a:t>locator</a:t>
            </a:r>
            <a:r>
              <a:rPr lang="es-CO" sz="2000" dirty="0" smtClean="0"/>
              <a:t>, el cual además de basarse en el </a:t>
            </a:r>
            <a:r>
              <a:rPr lang="es-CO" sz="2000" b="1" dirty="0" err="1" smtClean="0"/>
              <a:t>Resource</a:t>
            </a:r>
            <a:r>
              <a:rPr lang="es-CO" sz="2000" b="1" dirty="0" smtClean="0"/>
              <a:t> </a:t>
            </a:r>
            <a:r>
              <a:rPr lang="es-CO" sz="2000" b="1" dirty="0" err="1" smtClean="0"/>
              <a:t>Pattern</a:t>
            </a:r>
            <a:r>
              <a:rPr lang="es-CO" sz="2000" dirty="0" smtClean="0"/>
              <a:t>, es una clase contenedora donde se colocan como propiedades </a:t>
            </a:r>
            <a:r>
              <a:rPr lang="es-CO" sz="2000" b="1" dirty="0" smtClean="0"/>
              <a:t>instancias de los servicios y vistas modelos de nuestra aplicación</a:t>
            </a:r>
            <a:r>
              <a:rPr lang="es-CO" sz="2000" dirty="0" smtClean="0"/>
              <a:t>.</a:t>
            </a:r>
          </a:p>
          <a:p>
            <a:pPr marL="0" indent="0">
              <a:buFont typeface="Arial" pitchFamily="34" charset="0"/>
              <a:buNone/>
            </a:pPr>
            <a:endParaRPr lang="es-CO" sz="2000" dirty="0" smtClean="0"/>
          </a:p>
        </p:txBody>
      </p:sp>
    </p:spTree>
    <p:extLst>
      <p:ext uri="{BB962C8B-B14F-4D97-AF65-F5344CB8AC3E}">
        <p14:creationId xmlns:p14="http://schemas.microsoft.com/office/powerpoint/2010/main" val="2033935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Instanciando el </a:t>
            </a:r>
            <a:r>
              <a:rPr lang="es-CO" dirty="0" err="1" smtClean="0"/>
              <a:t>Service</a:t>
            </a:r>
            <a:r>
              <a:rPr lang="es-CO" dirty="0" smtClean="0"/>
              <a:t> </a:t>
            </a:r>
            <a:r>
              <a:rPr lang="es-CO" dirty="0" err="1" smtClean="0"/>
              <a:t>Locator</a:t>
            </a:r>
            <a:endParaRPr lang="en-US" dirty="0"/>
          </a:p>
        </p:txBody>
      </p:sp>
      <p:pic>
        <p:nvPicPr>
          <p:cNvPr id="3" name="Picture 2"/>
          <p:cNvPicPr>
            <a:picLocks noChangeAspect="1"/>
          </p:cNvPicPr>
          <p:nvPr/>
        </p:nvPicPr>
        <p:blipFill>
          <a:blip r:embed="rId2"/>
          <a:stretch>
            <a:fillRect/>
          </a:stretch>
        </p:blipFill>
        <p:spPr>
          <a:xfrm>
            <a:off x="376737" y="764700"/>
            <a:ext cx="5198564" cy="4165516"/>
          </a:xfrm>
          <a:prstGeom prst="rect">
            <a:avLst/>
          </a:prstGeom>
        </p:spPr>
      </p:pic>
    </p:spTree>
    <p:extLst>
      <p:ext uri="{BB962C8B-B14F-4D97-AF65-F5344CB8AC3E}">
        <p14:creationId xmlns:p14="http://schemas.microsoft.com/office/powerpoint/2010/main" val="217307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CO" dirty="0" smtClean="0"/>
              <a:t>Servicios</a:t>
            </a:r>
            <a:endParaRPr lang="en-US" dirty="0"/>
          </a:p>
        </p:txBody>
      </p:sp>
      <p:sp>
        <p:nvSpPr>
          <p:cNvPr id="4" name="Dark Blue"/>
          <p:cNvSpPr/>
          <p:nvPr/>
        </p:nvSpPr>
        <p:spPr bwMode="auto">
          <a:xfrm>
            <a:off x="416623" y="2084369"/>
            <a:ext cx="2457450" cy="2758352"/>
          </a:xfrm>
          <a:prstGeom prst="roundRect">
            <a:avLst>
              <a:gd name="adj" fmla="val 0"/>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t" anchorCtr="0" compatLnSpc="1">
            <a:prstTxWarp prst="textNoShape">
              <a:avLst/>
            </a:prstTxWarp>
          </a:bodyPr>
          <a:lstStyle/>
          <a:p>
            <a:pPr algn="ctr" defTabSz="685574"/>
            <a:r>
              <a:rPr lang="en-US" sz="1650" dirty="0">
                <a:solidFill>
                  <a:srgbClr val="FFFFFF">
                    <a:alpha val="98824"/>
                  </a:srgbClr>
                </a:solidFill>
                <a:latin typeface="Segoe UI" pitchFamily="34" charset="0"/>
                <a:ea typeface="Segoe UI" pitchFamily="34" charset="0"/>
                <a:cs typeface="Segoe UI" pitchFamily="34" charset="0"/>
              </a:rPr>
              <a:t>Frame</a:t>
            </a:r>
          </a:p>
        </p:txBody>
      </p:sp>
      <p:sp>
        <p:nvSpPr>
          <p:cNvPr id="5" name="Orange"/>
          <p:cNvSpPr/>
          <p:nvPr/>
        </p:nvSpPr>
        <p:spPr bwMode="auto">
          <a:xfrm>
            <a:off x="3159823" y="2491244"/>
            <a:ext cx="2173986" cy="914400"/>
          </a:xfrm>
          <a:prstGeom prst="roundRect">
            <a:avLst>
              <a:gd name="adj" fmla="val 0"/>
            </a:avLst>
          </a:prstGeom>
          <a:solidFill>
            <a:schemeClr val="accent3"/>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r>
              <a:rPr lang="en-US" sz="1650" dirty="0">
                <a:solidFill>
                  <a:schemeClr val="tx1">
                    <a:alpha val="99000"/>
                  </a:schemeClr>
                </a:solidFill>
                <a:latin typeface="Segoe UI" pitchFamily="34" charset="0"/>
                <a:ea typeface="Segoe UI" pitchFamily="34" charset="0"/>
                <a:cs typeface="Segoe UI" pitchFamily="34" charset="0"/>
              </a:rPr>
              <a:t>ViewModel1</a:t>
            </a:r>
          </a:p>
        </p:txBody>
      </p:sp>
      <p:sp>
        <p:nvSpPr>
          <p:cNvPr id="6" name="Dark Blue"/>
          <p:cNvSpPr/>
          <p:nvPr/>
        </p:nvSpPr>
        <p:spPr bwMode="auto">
          <a:xfrm>
            <a:off x="529780" y="2488685"/>
            <a:ext cx="2173986" cy="914400"/>
          </a:xfrm>
          <a:prstGeom prst="roundRect">
            <a:avLst>
              <a:gd name="adj" fmla="val 0"/>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r>
              <a:rPr lang="en-US" sz="1650" dirty="0">
                <a:solidFill>
                  <a:srgbClr val="FFFFFF">
                    <a:alpha val="98824"/>
                  </a:srgbClr>
                </a:solidFill>
                <a:latin typeface="Segoe UI" pitchFamily="34" charset="0"/>
                <a:ea typeface="Segoe UI" pitchFamily="34" charset="0"/>
                <a:cs typeface="Segoe UI" pitchFamily="34" charset="0"/>
              </a:rPr>
              <a:t>View1.xaml</a:t>
            </a:r>
          </a:p>
        </p:txBody>
      </p:sp>
      <p:sp>
        <p:nvSpPr>
          <p:cNvPr id="7" name="Dark Blue"/>
          <p:cNvSpPr/>
          <p:nvPr/>
        </p:nvSpPr>
        <p:spPr bwMode="auto">
          <a:xfrm>
            <a:off x="529780" y="3574535"/>
            <a:ext cx="2173986" cy="914400"/>
          </a:xfrm>
          <a:prstGeom prst="roundRect">
            <a:avLst>
              <a:gd name="adj" fmla="val 0"/>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r>
              <a:rPr lang="en-US" sz="1650" dirty="0">
                <a:solidFill>
                  <a:srgbClr val="FFFFFF">
                    <a:alpha val="98824"/>
                  </a:srgbClr>
                </a:solidFill>
                <a:latin typeface="Segoe UI" pitchFamily="34" charset="0"/>
                <a:ea typeface="Segoe UI" pitchFamily="34" charset="0"/>
                <a:cs typeface="Segoe UI" pitchFamily="34" charset="0"/>
              </a:rPr>
              <a:t>View2.xaml</a:t>
            </a:r>
          </a:p>
        </p:txBody>
      </p:sp>
      <p:cxnSp>
        <p:nvCxnSpPr>
          <p:cNvPr id="8" name="Straight Arrow Connector 7"/>
          <p:cNvCxnSpPr>
            <a:stCxn id="5" idx="1"/>
            <a:endCxn id="6" idx="3"/>
          </p:cNvCxnSpPr>
          <p:nvPr/>
        </p:nvCxnSpPr>
        <p:spPr>
          <a:xfrm flipH="1" flipV="1">
            <a:off x="2703766" y="2945885"/>
            <a:ext cx="456057" cy="2559"/>
          </a:xfrm>
          <a:prstGeom prst="straightConnector1">
            <a:avLst/>
          </a:prstGeom>
          <a:ln w="28575">
            <a:headEnd type="triangl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9" name="Straight Arrow Connector 8"/>
          <p:cNvCxnSpPr>
            <a:stCxn id="18" idx="1"/>
            <a:endCxn id="7" idx="3"/>
          </p:cNvCxnSpPr>
          <p:nvPr/>
        </p:nvCxnSpPr>
        <p:spPr>
          <a:xfrm flipH="1">
            <a:off x="2703766" y="4031735"/>
            <a:ext cx="456057" cy="0"/>
          </a:xfrm>
          <a:prstGeom prst="straightConnector1">
            <a:avLst/>
          </a:prstGeom>
          <a:ln w="28575">
            <a:headEnd type="triangle" w="med" len="med"/>
            <a:tailEnd type="none" w="med" len="med"/>
          </a:ln>
        </p:spPr>
        <p:style>
          <a:lnRef idx="1">
            <a:schemeClr val="accent6"/>
          </a:lnRef>
          <a:fillRef idx="0">
            <a:schemeClr val="accent6"/>
          </a:fillRef>
          <a:effectRef idx="0">
            <a:schemeClr val="accent6"/>
          </a:effectRef>
          <a:fontRef idx="minor">
            <a:schemeClr val="tx1"/>
          </a:fontRef>
        </p:style>
      </p:cxnSp>
      <p:sp>
        <p:nvSpPr>
          <p:cNvPr id="18" name="Orange"/>
          <p:cNvSpPr/>
          <p:nvPr/>
        </p:nvSpPr>
        <p:spPr bwMode="auto">
          <a:xfrm>
            <a:off x="3159823" y="3574535"/>
            <a:ext cx="2173986" cy="914400"/>
          </a:xfrm>
          <a:prstGeom prst="roundRect">
            <a:avLst>
              <a:gd name="adj" fmla="val 0"/>
            </a:avLst>
          </a:prstGeom>
          <a:solidFill>
            <a:schemeClr val="accent3"/>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r>
              <a:rPr lang="en-US" sz="1650" dirty="0">
                <a:solidFill>
                  <a:schemeClr val="tx1">
                    <a:alpha val="99000"/>
                  </a:schemeClr>
                </a:solidFill>
                <a:latin typeface="Segoe UI" pitchFamily="34" charset="0"/>
                <a:ea typeface="Segoe UI" pitchFamily="34" charset="0"/>
                <a:cs typeface="Segoe UI" pitchFamily="34" charset="0"/>
              </a:rPr>
              <a:t>ViewModel2</a:t>
            </a:r>
          </a:p>
        </p:txBody>
      </p:sp>
      <p:sp>
        <p:nvSpPr>
          <p:cNvPr id="20" name="Orange"/>
          <p:cNvSpPr/>
          <p:nvPr/>
        </p:nvSpPr>
        <p:spPr bwMode="auto">
          <a:xfrm>
            <a:off x="6360223" y="2990911"/>
            <a:ext cx="2173986" cy="914400"/>
          </a:xfrm>
          <a:prstGeom prst="roundRect">
            <a:avLst>
              <a:gd name="adj" fmla="val 0"/>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r>
              <a:rPr lang="en-US" sz="1650" dirty="0" smtClean="0">
                <a:solidFill>
                  <a:schemeClr val="bg2">
                    <a:alpha val="99000"/>
                  </a:schemeClr>
                </a:solidFill>
                <a:latin typeface="Segoe UI" pitchFamily="34" charset="0"/>
                <a:ea typeface="Segoe UI" pitchFamily="34" charset="0"/>
                <a:cs typeface="Segoe UI" pitchFamily="34" charset="0"/>
              </a:rPr>
              <a:t>Service</a:t>
            </a:r>
            <a:endParaRPr lang="en-US" sz="1650" dirty="0">
              <a:solidFill>
                <a:schemeClr val="bg2">
                  <a:alpha val="99000"/>
                </a:schemeClr>
              </a:solidFill>
              <a:latin typeface="Segoe UI" pitchFamily="34" charset="0"/>
              <a:ea typeface="Segoe UI" pitchFamily="34" charset="0"/>
              <a:cs typeface="Segoe UI" pitchFamily="34" charset="0"/>
            </a:endParaRPr>
          </a:p>
        </p:txBody>
      </p:sp>
      <p:cxnSp>
        <p:nvCxnSpPr>
          <p:cNvPr id="24" name="Straight Arrow Connector 23"/>
          <p:cNvCxnSpPr>
            <a:stCxn id="20" idx="1"/>
          </p:cNvCxnSpPr>
          <p:nvPr/>
        </p:nvCxnSpPr>
        <p:spPr>
          <a:xfrm flipH="1" flipV="1">
            <a:off x="5333809" y="2936136"/>
            <a:ext cx="1026414" cy="511975"/>
          </a:xfrm>
          <a:prstGeom prst="straightConnector1">
            <a:avLst/>
          </a:prstGeom>
          <a:ln w="28575">
            <a:headEnd type="triangl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5" name="Straight Arrow Connector 24"/>
          <p:cNvCxnSpPr>
            <a:stCxn id="20" idx="1"/>
          </p:cNvCxnSpPr>
          <p:nvPr/>
        </p:nvCxnSpPr>
        <p:spPr>
          <a:xfrm flipH="1">
            <a:off x="5323807" y="3448111"/>
            <a:ext cx="1036416" cy="513213"/>
          </a:xfrm>
          <a:prstGeom prst="straightConnector1">
            <a:avLst/>
          </a:prstGeom>
          <a:ln w="28575">
            <a:headEnd type="triangle" w="med" len="med"/>
            <a:tailEnd type="none" w="med" len="med"/>
          </a:ln>
        </p:spPr>
        <p:style>
          <a:lnRef idx="1">
            <a:schemeClr val="accent6"/>
          </a:lnRef>
          <a:fillRef idx="0">
            <a:schemeClr val="accent6"/>
          </a:fillRef>
          <a:effectRef idx="0">
            <a:schemeClr val="accent6"/>
          </a:effectRef>
          <a:fontRef idx="minor">
            <a:schemeClr val="tx1"/>
          </a:fontRef>
        </p:style>
      </p:cxnSp>
      <p:sp>
        <p:nvSpPr>
          <p:cNvPr id="27" name="Text Placeholder 14"/>
          <p:cNvSpPr>
            <a:spLocks noGrp="1"/>
          </p:cNvSpPr>
          <p:nvPr>
            <p:ph type="body" sz="quarter" idx="4294967295"/>
          </p:nvPr>
        </p:nvSpPr>
        <p:spPr>
          <a:xfrm>
            <a:off x="416623" y="807252"/>
            <a:ext cx="8068763" cy="536121"/>
          </a:xfrm>
          <a:prstGeom prst="rect">
            <a:avLst/>
          </a:prstGeom>
        </p:spPr>
        <p:txBody>
          <a:bodyPr/>
          <a:lstStyle/>
          <a:p>
            <a:pPr marL="0" indent="0">
              <a:buNone/>
            </a:pPr>
            <a:r>
              <a:rPr lang="es-CO" sz="1800" dirty="0" smtClean="0"/>
              <a:t>Otra práctica intermedia es </a:t>
            </a:r>
            <a:r>
              <a:rPr lang="es-CO" sz="1800" b="1" dirty="0" smtClean="0"/>
              <a:t>no colocar </a:t>
            </a:r>
            <a:r>
              <a:rPr lang="es-CO" sz="1800" dirty="0" smtClean="0"/>
              <a:t>lógica compleja en las </a:t>
            </a:r>
            <a:r>
              <a:rPr lang="es-CO" sz="1800" b="1" dirty="0" smtClean="0"/>
              <a:t>vistas modelo</a:t>
            </a:r>
            <a:r>
              <a:rPr lang="es-CO" sz="1800" dirty="0" smtClean="0"/>
              <a:t>, aunque ellas son las </a:t>
            </a:r>
            <a:r>
              <a:rPr lang="es-CO" sz="1800" b="1" dirty="0" smtClean="0"/>
              <a:t>receptoras de los comandos</a:t>
            </a:r>
            <a:r>
              <a:rPr lang="es-CO" sz="1800" dirty="0" smtClean="0"/>
              <a:t>, una práctica simple (</a:t>
            </a:r>
            <a:r>
              <a:rPr lang="es-CO" sz="1800" i="1" dirty="0" smtClean="0"/>
              <a:t>en este nivel intermedio</a:t>
            </a:r>
            <a:r>
              <a:rPr lang="es-CO" sz="1800" dirty="0" smtClean="0"/>
              <a:t>) es usar clases que llamaremos </a:t>
            </a:r>
            <a:r>
              <a:rPr lang="es-CO" sz="1800" b="1" dirty="0" smtClean="0"/>
              <a:t>servicios</a:t>
            </a:r>
            <a:r>
              <a:rPr lang="es-CO" sz="1800" dirty="0" smtClean="0"/>
              <a:t>, para ejecutar la lógica particular de la app o del negocio.</a:t>
            </a:r>
            <a:endParaRPr lang="en-US" sz="1800" b="1" dirty="0"/>
          </a:p>
        </p:txBody>
      </p:sp>
    </p:spTree>
    <p:extLst>
      <p:ext uri="{BB962C8B-B14F-4D97-AF65-F5344CB8AC3E}">
        <p14:creationId xmlns:p14="http://schemas.microsoft.com/office/powerpoint/2010/main" val="2232251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9436" y="1741713"/>
            <a:ext cx="8363938" cy="3132365"/>
          </a:xfrm>
        </p:spPr>
        <p:txBody>
          <a:bodyPr/>
          <a:lstStyle/>
          <a:p>
            <a:pPr marL="457200" indent="-457200">
              <a:buClr>
                <a:schemeClr val="accent2"/>
              </a:buClr>
              <a:buFont typeface="Wingdings" panose="05000000000000000000" pitchFamily="2" charset="2"/>
              <a:buChar char="ü"/>
            </a:pPr>
            <a:r>
              <a:rPr lang="es-CO" sz="1800" dirty="0" err="1" smtClean="0"/>
              <a:t>Navigation</a:t>
            </a:r>
            <a:r>
              <a:rPr lang="es-CO" sz="1800" dirty="0" smtClean="0"/>
              <a:t> </a:t>
            </a:r>
            <a:r>
              <a:rPr lang="es-CO" sz="1800" dirty="0" err="1" smtClean="0"/>
              <a:t>Service</a:t>
            </a:r>
            <a:endParaRPr lang="es-CO" sz="1800" dirty="0" smtClean="0"/>
          </a:p>
          <a:p>
            <a:pPr marL="457200" indent="-457200">
              <a:buClr>
                <a:schemeClr val="accent2"/>
              </a:buClr>
              <a:buFont typeface="Wingdings" panose="05000000000000000000" pitchFamily="2" charset="2"/>
              <a:buChar char="ü"/>
            </a:pPr>
            <a:r>
              <a:rPr lang="es-CO" sz="1800" dirty="0" smtClean="0"/>
              <a:t>Network </a:t>
            </a:r>
            <a:r>
              <a:rPr lang="es-CO" sz="1800" dirty="0" err="1" smtClean="0"/>
              <a:t>Service</a:t>
            </a:r>
            <a:endParaRPr lang="es-CO" sz="1800" dirty="0" smtClean="0"/>
          </a:p>
          <a:p>
            <a:pPr marL="457200" indent="-457200">
              <a:buClr>
                <a:schemeClr val="accent2"/>
              </a:buClr>
              <a:buFont typeface="Wingdings" panose="05000000000000000000" pitchFamily="2" charset="2"/>
              <a:buChar char="ü"/>
            </a:pPr>
            <a:r>
              <a:rPr lang="es-CO" sz="1800" dirty="0" err="1" smtClean="0"/>
              <a:t>LocalDatabaseService</a:t>
            </a:r>
            <a:endParaRPr lang="es-CO" sz="1800" dirty="0" smtClean="0"/>
          </a:p>
          <a:p>
            <a:pPr marL="457200" indent="-457200">
              <a:buClr>
                <a:schemeClr val="accent2"/>
              </a:buClr>
              <a:buFont typeface="Wingdings" panose="05000000000000000000" pitchFamily="2" charset="2"/>
              <a:buChar char="ü"/>
            </a:pPr>
            <a:r>
              <a:rPr lang="es-CO" sz="1800" dirty="0" err="1" smtClean="0"/>
              <a:t>SocialService</a:t>
            </a:r>
            <a:endParaRPr lang="es-CO" sz="1800" dirty="0" smtClean="0"/>
          </a:p>
          <a:p>
            <a:pPr marL="457200" indent="-457200">
              <a:buClr>
                <a:schemeClr val="accent2"/>
              </a:buClr>
              <a:buFont typeface="Wingdings" panose="05000000000000000000" pitchFamily="2" charset="2"/>
              <a:buChar char="ü"/>
            </a:pPr>
            <a:r>
              <a:rPr lang="es-CO" sz="1800" dirty="0" err="1" smtClean="0"/>
              <a:t>SettingsService</a:t>
            </a:r>
            <a:endParaRPr lang="es-CO" sz="1800" dirty="0" smtClean="0"/>
          </a:p>
          <a:p>
            <a:pPr marL="457200" indent="-457200">
              <a:buClr>
                <a:schemeClr val="accent2"/>
              </a:buClr>
              <a:buFont typeface="Wingdings" panose="05000000000000000000" pitchFamily="2" charset="2"/>
              <a:buChar char="ü"/>
            </a:pPr>
            <a:r>
              <a:rPr lang="es-CO" sz="1800" dirty="0" err="1" smtClean="0"/>
              <a:t>RoamingService</a:t>
            </a:r>
            <a:endParaRPr lang="es-CO" sz="1800" dirty="0" smtClean="0"/>
          </a:p>
          <a:p>
            <a:pPr marL="457200" indent="-457200">
              <a:buClr>
                <a:schemeClr val="accent2"/>
              </a:buClr>
              <a:buFont typeface="Wingdings" panose="05000000000000000000" pitchFamily="2" charset="2"/>
              <a:buChar char="ü"/>
            </a:pPr>
            <a:r>
              <a:rPr lang="es-CO" sz="1800" dirty="0" err="1" smtClean="0"/>
              <a:t>SecurityService</a:t>
            </a:r>
            <a:endParaRPr lang="es-CO" sz="1800" dirty="0" smtClean="0"/>
          </a:p>
          <a:p>
            <a:pPr marL="457200" indent="-457200">
              <a:buClr>
                <a:schemeClr val="accent2"/>
              </a:buClr>
              <a:buFont typeface="Wingdings" panose="05000000000000000000" pitchFamily="2" charset="2"/>
              <a:buChar char="ü"/>
            </a:pPr>
            <a:endParaRPr lang="en-US" sz="1800" dirty="0"/>
          </a:p>
        </p:txBody>
      </p:sp>
      <p:sp>
        <p:nvSpPr>
          <p:cNvPr id="3" name="Title 2"/>
          <p:cNvSpPr>
            <a:spLocks noGrp="1"/>
          </p:cNvSpPr>
          <p:nvPr>
            <p:ph type="title"/>
          </p:nvPr>
        </p:nvSpPr>
        <p:spPr/>
        <p:txBody>
          <a:bodyPr/>
          <a:lstStyle/>
          <a:p>
            <a:r>
              <a:rPr lang="es-CO" dirty="0" smtClean="0"/>
              <a:t>Algunos posibles servicios</a:t>
            </a:r>
            <a:endParaRPr lang="en-US" dirty="0"/>
          </a:p>
        </p:txBody>
      </p:sp>
      <p:sp>
        <p:nvSpPr>
          <p:cNvPr id="4" name="Text Placeholder 14"/>
          <p:cNvSpPr txBox="1">
            <a:spLocks/>
          </p:cNvSpPr>
          <p:nvPr/>
        </p:nvSpPr>
        <p:spPr>
          <a:xfrm>
            <a:off x="389436" y="948769"/>
            <a:ext cx="8068763" cy="536121"/>
          </a:xfrm>
          <a:prstGeom prst="rect">
            <a:avLst/>
          </a:prstGeom>
        </p:spPr>
        <p:txBody>
          <a:bodyPr vert="horz" lIns="0" tIns="0" rIns="0" bIns="0" rtlCol="0">
            <a:noAutofit/>
          </a:bodyPr>
          <a:lstStyle>
            <a:lvl1pPr marL="254828" marR="0" indent="-254828" algn="l" defTabSz="685864"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bg1">
                    <a:lumMod val="75000"/>
                    <a:lumOff val="25000"/>
                    <a:alpha val="99000"/>
                  </a:schemeClr>
                </a:solidFill>
                <a:latin typeface="+mn-lt"/>
                <a:ea typeface="+mn-ea"/>
                <a:cs typeface="+mn-cs"/>
              </a:defRPr>
            </a:lvl1pPr>
            <a:lvl2pPr marL="429873" marR="0" indent="-175046" algn="l" defTabSz="685864"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bg1">
                    <a:lumMod val="75000"/>
                    <a:lumOff val="25000"/>
                    <a:alpha val="99000"/>
                  </a:schemeClr>
                </a:solidFill>
                <a:latin typeface="+mn-lt"/>
                <a:ea typeface="+mn-ea"/>
                <a:cs typeface="+mn-cs"/>
              </a:defRPr>
            </a:lvl2pPr>
            <a:lvl3pPr marL="598965" marR="0" indent="-169091" algn="l" defTabSz="685864" rtl="0" eaLnBrk="1" fontAlgn="auto" latinLnBrk="0" hangingPunct="1">
              <a:lnSpc>
                <a:spcPct val="90000"/>
              </a:lnSpc>
              <a:spcBef>
                <a:spcPct val="20000"/>
              </a:spcBef>
              <a:spcAft>
                <a:spcPts val="0"/>
              </a:spcAft>
              <a:buClrTx/>
              <a:buSzPct val="90000"/>
              <a:buFont typeface="Wingdings" pitchFamily="2" charset="2"/>
              <a:buChar char=""/>
              <a:tabLst>
                <a:tab pos="598965" algn="l"/>
              </a:tabLst>
              <a:defRPr sz="1800" kern="1200" spc="0" baseline="0">
                <a:solidFill>
                  <a:schemeClr val="bg1">
                    <a:lumMod val="75000"/>
                    <a:lumOff val="25000"/>
                    <a:alpha val="99000"/>
                  </a:schemeClr>
                </a:solidFill>
                <a:latin typeface="+mn-lt"/>
                <a:ea typeface="+mn-ea"/>
                <a:cs typeface="+mn-cs"/>
              </a:defRPr>
            </a:lvl3pPr>
            <a:lvl4pPr marL="772819" marR="0" indent="-173854" algn="l" defTabSz="685864"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bg1">
                    <a:lumMod val="75000"/>
                    <a:lumOff val="25000"/>
                    <a:alpha val="99000"/>
                  </a:schemeClr>
                </a:solidFill>
                <a:latin typeface="+mn-lt"/>
                <a:ea typeface="+mn-ea"/>
                <a:cs typeface="+mn-cs"/>
              </a:defRPr>
            </a:lvl4pPr>
            <a:lvl5pPr marL="941910" marR="0" indent="-169091" algn="l" defTabSz="685864" rtl="0" eaLnBrk="1" fontAlgn="auto" latinLnBrk="0" hangingPunct="1">
              <a:lnSpc>
                <a:spcPct val="90000"/>
              </a:lnSpc>
              <a:spcBef>
                <a:spcPct val="20000"/>
              </a:spcBef>
              <a:spcAft>
                <a:spcPts val="0"/>
              </a:spcAft>
              <a:buClrTx/>
              <a:buSzPct val="90000"/>
              <a:buFont typeface="Wingdings" pitchFamily="2" charset="2"/>
              <a:buChar char=""/>
              <a:tabLst>
                <a:tab pos="941910" algn="l"/>
              </a:tabLst>
              <a:defRPr sz="1500" kern="1200" spc="0" baseline="0">
                <a:solidFill>
                  <a:schemeClr val="bg1">
                    <a:lumMod val="75000"/>
                    <a:lumOff val="25000"/>
                    <a:alpha val="99000"/>
                  </a:schemeClr>
                </a:solidFill>
                <a:latin typeface="+mn-lt"/>
                <a:ea typeface="+mn-ea"/>
                <a:cs typeface="+mn-cs"/>
              </a:defRPr>
            </a:lvl5pPr>
            <a:lvl6pPr marL="1886126"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058"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990"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922"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Font typeface="Arial" pitchFamily="34" charset="0"/>
              <a:buNone/>
            </a:pPr>
            <a:r>
              <a:rPr lang="es-CO" sz="2000" dirty="0" smtClean="0"/>
              <a:t>La definición de los servicios depende de la lógica particular y no de reglas, algunos posibles servicios pueden ser:</a:t>
            </a:r>
            <a:endParaRPr lang="en-US" sz="2000" b="1" dirty="0"/>
          </a:p>
        </p:txBody>
      </p:sp>
    </p:spTree>
    <p:extLst>
      <p:ext uri="{BB962C8B-B14F-4D97-AF65-F5344CB8AC3E}">
        <p14:creationId xmlns:p14="http://schemas.microsoft.com/office/powerpoint/2010/main" val="1580091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Librerías</a:t>
            </a:r>
            <a:r>
              <a:rPr lang="en-US" dirty="0" smtClean="0"/>
              <a:t> Portables y MVVM</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2332" y="849086"/>
            <a:ext cx="5073957" cy="3875314"/>
          </a:xfrm>
          <a:prstGeom prst="rect">
            <a:avLst/>
          </a:prstGeom>
        </p:spPr>
      </p:pic>
      <p:sp>
        <p:nvSpPr>
          <p:cNvPr id="4" name="Text Placeholder 14"/>
          <p:cNvSpPr txBox="1">
            <a:spLocks/>
          </p:cNvSpPr>
          <p:nvPr/>
        </p:nvSpPr>
        <p:spPr>
          <a:xfrm>
            <a:off x="389436" y="1053192"/>
            <a:ext cx="2983876" cy="536121"/>
          </a:xfrm>
          <a:prstGeom prst="rect">
            <a:avLst/>
          </a:prstGeom>
        </p:spPr>
        <p:txBody>
          <a:bodyPr vert="horz" lIns="0" tIns="0" rIns="0" bIns="0" rtlCol="0">
            <a:noAutofit/>
          </a:bodyPr>
          <a:lstStyle>
            <a:lvl1pPr marL="254828" marR="0" indent="-254828" algn="l" defTabSz="685864"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bg1">
                    <a:lumMod val="75000"/>
                    <a:lumOff val="25000"/>
                    <a:alpha val="99000"/>
                  </a:schemeClr>
                </a:solidFill>
                <a:latin typeface="+mn-lt"/>
                <a:ea typeface="+mn-ea"/>
                <a:cs typeface="+mn-cs"/>
              </a:defRPr>
            </a:lvl1pPr>
            <a:lvl2pPr marL="429873" marR="0" indent="-175046" algn="l" defTabSz="685864"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bg1">
                    <a:lumMod val="75000"/>
                    <a:lumOff val="25000"/>
                    <a:alpha val="99000"/>
                  </a:schemeClr>
                </a:solidFill>
                <a:latin typeface="+mn-lt"/>
                <a:ea typeface="+mn-ea"/>
                <a:cs typeface="+mn-cs"/>
              </a:defRPr>
            </a:lvl2pPr>
            <a:lvl3pPr marL="598965" marR="0" indent="-169091" algn="l" defTabSz="685864" rtl="0" eaLnBrk="1" fontAlgn="auto" latinLnBrk="0" hangingPunct="1">
              <a:lnSpc>
                <a:spcPct val="90000"/>
              </a:lnSpc>
              <a:spcBef>
                <a:spcPct val="20000"/>
              </a:spcBef>
              <a:spcAft>
                <a:spcPts val="0"/>
              </a:spcAft>
              <a:buClrTx/>
              <a:buSzPct val="90000"/>
              <a:buFont typeface="Wingdings" pitchFamily="2" charset="2"/>
              <a:buChar char=""/>
              <a:tabLst>
                <a:tab pos="598965" algn="l"/>
              </a:tabLst>
              <a:defRPr sz="1800" kern="1200" spc="0" baseline="0">
                <a:solidFill>
                  <a:schemeClr val="bg1">
                    <a:lumMod val="75000"/>
                    <a:lumOff val="25000"/>
                    <a:alpha val="99000"/>
                  </a:schemeClr>
                </a:solidFill>
                <a:latin typeface="+mn-lt"/>
                <a:ea typeface="+mn-ea"/>
                <a:cs typeface="+mn-cs"/>
              </a:defRPr>
            </a:lvl3pPr>
            <a:lvl4pPr marL="772819" marR="0" indent="-173854" algn="l" defTabSz="685864"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bg1">
                    <a:lumMod val="75000"/>
                    <a:lumOff val="25000"/>
                    <a:alpha val="99000"/>
                  </a:schemeClr>
                </a:solidFill>
                <a:latin typeface="+mn-lt"/>
                <a:ea typeface="+mn-ea"/>
                <a:cs typeface="+mn-cs"/>
              </a:defRPr>
            </a:lvl4pPr>
            <a:lvl5pPr marL="941910" marR="0" indent="-169091" algn="l" defTabSz="685864" rtl="0" eaLnBrk="1" fontAlgn="auto" latinLnBrk="0" hangingPunct="1">
              <a:lnSpc>
                <a:spcPct val="90000"/>
              </a:lnSpc>
              <a:spcBef>
                <a:spcPct val="20000"/>
              </a:spcBef>
              <a:spcAft>
                <a:spcPts val="0"/>
              </a:spcAft>
              <a:buClrTx/>
              <a:buSzPct val="90000"/>
              <a:buFont typeface="Wingdings" pitchFamily="2" charset="2"/>
              <a:buChar char=""/>
              <a:tabLst>
                <a:tab pos="941910" algn="l"/>
              </a:tabLst>
              <a:defRPr sz="1500" kern="1200" spc="0" baseline="0">
                <a:solidFill>
                  <a:schemeClr val="bg1">
                    <a:lumMod val="75000"/>
                    <a:lumOff val="25000"/>
                    <a:alpha val="99000"/>
                  </a:schemeClr>
                </a:solidFill>
                <a:latin typeface="+mn-lt"/>
                <a:ea typeface="+mn-ea"/>
                <a:cs typeface="+mn-cs"/>
              </a:defRPr>
            </a:lvl5pPr>
            <a:lvl6pPr marL="1886126"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058"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990"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922"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Font typeface="Arial" pitchFamily="34" charset="0"/>
              <a:buNone/>
            </a:pPr>
            <a:r>
              <a:rPr lang="es-CO" sz="1900" dirty="0" smtClean="0"/>
              <a:t>En cualquier escenario de reutilización de código el uso de librerías para empaquetar las funcionalidades comunes es muy importante.</a:t>
            </a:r>
          </a:p>
          <a:p>
            <a:pPr marL="0" indent="0">
              <a:buFont typeface="Arial" pitchFamily="34" charset="0"/>
              <a:buNone/>
            </a:pPr>
            <a:endParaRPr lang="es-CO" sz="1900" dirty="0"/>
          </a:p>
          <a:p>
            <a:pPr marL="0" indent="0">
              <a:buFont typeface="Arial" pitchFamily="34" charset="0"/>
              <a:buNone/>
            </a:pPr>
            <a:r>
              <a:rPr lang="es-CO" sz="1900" dirty="0" smtClean="0"/>
              <a:t>Hoy en día tenemos disponibles </a:t>
            </a:r>
            <a:r>
              <a:rPr lang="es-CO" sz="1900" b="1" dirty="0" smtClean="0"/>
              <a:t>librerías portables </a:t>
            </a:r>
            <a:r>
              <a:rPr lang="es-CO" sz="1900" dirty="0" smtClean="0"/>
              <a:t>para desplegarlas tanto en aplicaciones de escritorio, como móviles y tabletas sin problemas. </a:t>
            </a:r>
          </a:p>
          <a:p>
            <a:pPr marL="0" indent="0">
              <a:buFont typeface="Arial" pitchFamily="34" charset="0"/>
              <a:buNone/>
            </a:pPr>
            <a:endParaRPr lang="en-US" sz="1900" b="1" dirty="0"/>
          </a:p>
        </p:txBody>
      </p:sp>
    </p:spTree>
    <p:extLst>
      <p:ext uri="{BB962C8B-B14F-4D97-AF65-F5344CB8AC3E}">
        <p14:creationId xmlns:p14="http://schemas.microsoft.com/office/powerpoint/2010/main" val="417105053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08434" y="1257860"/>
            <a:ext cx="7680340" cy="664797"/>
          </a:xfrm>
        </p:spPr>
        <p:txBody>
          <a:bodyPr/>
          <a:lstStyle/>
          <a:p>
            <a:r>
              <a:rPr lang="es-CO" sz="4800" spc="0" dirty="0" smtClean="0"/>
              <a:t>¿Preguntas?</a:t>
            </a:r>
            <a:endParaRPr lang="es-CO" sz="2400" b="1" spc="0" dirty="0"/>
          </a:p>
        </p:txBody>
      </p:sp>
      <p:sp>
        <p:nvSpPr>
          <p:cNvPr id="21" name="Text Placeholder 20"/>
          <p:cNvSpPr>
            <a:spLocks noGrp="1"/>
          </p:cNvSpPr>
          <p:nvPr>
            <p:ph type="body" sz="quarter" idx="12"/>
          </p:nvPr>
        </p:nvSpPr>
        <p:spPr>
          <a:xfrm>
            <a:off x="606405" y="2230618"/>
            <a:ext cx="7680340" cy="373949"/>
          </a:xfrm>
        </p:spPr>
        <p:txBody>
          <a:bodyPr/>
          <a:lstStyle/>
          <a:p>
            <a:r>
              <a:rPr lang="es-CO" sz="2400" b="1" spc="0" dirty="0" smtClean="0"/>
              <a:t>Sorey García</a:t>
            </a:r>
            <a:endParaRPr lang="en-US" sz="1700" b="1" spc="0" dirty="0" smtClean="0"/>
          </a:p>
          <a:p>
            <a:r>
              <a:rPr lang="en-US" sz="1700" spc="0" dirty="0" smtClean="0"/>
              <a:t>contacto@soreygarcia.com </a:t>
            </a:r>
            <a:r>
              <a:rPr lang="en-US" sz="1700" spc="0" dirty="0"/>
              <a:t>| @</a:t>
            </a:r>
            <a:r>
              <a:rPr lang="en-US" sz="1700" spc="0" dirty="0" err="1"/>
              <a:t>soreygarcia</a:t>
            </a:r>
            <a:r>
              <a:rPr lang="en-US" sz="1700" spc="0" dirty="0"/>
              <a:t> | blog.soreygarcia.me</a:t>
            </a:r>
          </a:p>
          <a:p>
            <a:endParaRPr lang="en-US" sz="1700" spc="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405" y="3990663"/>
            <a:ext cx="1724025" cy="70485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6405" y="3066103"/>
            <a:ext cx="1531085" cy="485299"/>
          </a:xfrm>
          <a:prstGeom prst="rect">
            <a:avLst/>
          </a:prstGeom>
        </p:spPr>
      </p:pic>
    </p:spTree>
    <p:extLst>
      <p:ext uri="{BB962C8B-B14F-4D97-AF65-F5344CB8AC3E}">
        <p14:creationId xmlns:p14="http://schemas.microsoft.com/office/powerpoint/2010/main" val="3780774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bwMode="auto">
          <a:xfrm>
            <a:off x="804878" y="2259424"/>
            <a:ext cx="2722418" cy="1846989"/>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4745404" y="1024803"/>
            <a:ext cx="2722418" cy="347188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403859" y="210151"/>
            <a:ext cx="8363938" cy="567848"/>
          </a:xfrm>
        </p:spPr>
        <p:txBody>
          <a:bodyPr/>
          <a:lstStyle/>
          <a:p>
            <a:r>
              <a:rPr lang="en-US" dirty="0" smtClean="0"/>
              <a:t>Vistas</a:t>
            </a:r>
            <a:endParaRPr lang="en-US" dirty="0"/>
          </a:p>
        </p:txBody>
      </p:sp>
      <p:sp>
        <p:nvSpPr>
          <p:cNvPr id="3" name="Rectangle 2"/>
          <p:cNvSpPr/>
          <p:nvPr/>
        </p:nvSpPr>
        <p:spPr bwMode="auto">
          <a:xfrm>
            <a:off x="537388" y="2058614"/>
            <a:ext cx="2807427" cy="183961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p:cNvSpPr txBox="1"/>
          <p:nvPr/>
        </p:nvSpPr>
        <p:spPr>
          <a:xfrm>
            <a:off x="537389" y="1706371"/>
            <a:ext cx="2698111" cy="184666"/>
          </a:xfrm>
          <a:prstGeom prst="rect">
            <a:avLst/>
          </a:prstGeom>
          <a:noFill/>
        </p:spPr>
        <p:txBody>
          <a:bodyPr wrap="none" lIns="0" tIns="0" rIns="0" bIns="0" rtlCol="0">
            <a:spAutoFit/>
          </a:bodyPr>
          <a:lstStyle/>
          <a:p>
            <a:r>
              <a:rPr lang="es-CO" sz="1200" b="1" dirty="0" smtClean="0">
                <a:solidFill>
                  <a:schemeClr val="bg1"/>
                </a:solidFill>
              </a:rPr>
              <a:t>Aplicaciones de escritorio, web </a:t>
            </a:r>
            <a:r>
              <a:rPr lang="es-CO" sz="1200" b="1" dirty="0" err="1" smtClean="0">
                <a:solidFill>
                  <a:schemeClr val="bg1"/>
                </a:solidFill>
              </a:rPr>
              <a:t>forms</a:t>
            </a:r>
            <a:endParaRPr lang="en-US" sz="1200" b="1" dirty="0" err="1" smtClean="0">
              <a:solidFill>
                <a:schemeClr val="bg1"/>
              </a:solidFill>
            </a:endParaRPr>
          </a:p>
        </p:txBody>
      </p:sp>
      <p:sp>
        <p:nvSpPr>
          <p:cNvPr id="5" name="Rectangle 4"/>
          <p:cNvSpPr/>
          <p:nvPr/>
        </p:nvSpPr>
        <p:spPr bwMode="auto">
          <a:xfrm>
            <a:off x="736204" y="2504105"/>
            <a:ext cx="2337954" cy="301336"/>
          </a:xfrm>
          <a:prstGeom prst="rect">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s-CO" sz="1400" dirty="0" smtClean="0">
                <a:solidFill>
                  <a:schemeClr val="tx1">
                    <a:lumMod val="85000"/>
                  </a:schemeClr>
                </a:solidFill>
                <a:ea typeface="Segoe UI" pitchFamily="34" charset="0"/>
                <a:cs typeface="Segoe UI" pitchFamily="34" charset="0"/>
              </a:rPr>
              <a:t>Caja de texto</a:t>
            </a:r>
            <a:endParaRPr lang="en-US" sz="1400" dirty="0" err="1" smtClean="0">
              <a:solidFill>
                <a:schemeClr val="tx1">
                  <a:lumMod val="85000"/>
                </a:schemeClr>
              </a:solidFill>
              <a:ea typeface="Segoe UI" pitchFamily="34" charset="0"/>
              <a:cs typeface="Segoe UI" pitchFamily="34" charset="0"/>
            </a:endParaRPr>
          </a:p>
        </p:txBody>
      </p:sp>
      <p:sp>
        <p:nvSpPr>
          <p:cNvPr id="6" name="Rectangle 5"/>
          <p:cNvSpPr/>
          <p:nvPr/>
        </p:nvSpPr>
        <p:spPr bwMode="auto">
          <a:xfrm>
            <a:off x="729621" y="2948278"/>
            <a:ext cx="1004109" cy="301336"/>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CO" sz="1600" dirty="0" smtClean="0">
                <a:gradFill>
                  <a:gsLst>
                    <a:gs pos="0">
                      <a:srgbClr val="FFFFFF"/>
                    </a:gs>
                    <a:gs pos="100000">
                      <a:srgbClr val="FFFFFF"/>
                    </a:gs>
                  </a:gsLst>
                  <a:lin ang="5400000" scaled="0"/>
                </a:gradFill>
                <a:ea typeface="Segoe UI" pitchFamily="34" charset="0"/>
                <a:cs typeface="Segoe UI" pitchFamily="34" charset="0"/>
              </a:rPr>
              <a:t>Botón</a:t>
            </a: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729621" y="2178778"/>
            <a:ext cx="649217" cy="215444"/>
          </a:xfrm>
          <a:prstGeom prst="rect">
            <a:avLst/>
          </a:prstGeom>
          <a:noFill/>
        </p:spPr>
        <p:txBody>
          <a:bodyPr wrap="none" lIns="0" tIns="0" rIns="0" bIns="0" rtlCol="0">
            <a:spAutoFit/>
          </a:bodyPr>
          <a:lstStyle/>
          <a:p>
            <a:r>
              <a:rPr lang="es-CO" sz="1400" dirty="0" smtClean="0">
                <a:solidFill>
                  <a:schemeClr val="bg1"/>
                </a:solidFill>
              </a:rPr>
              <a:t>Etiqueta</a:t>
            </a:r>
            <a:endParaRPr lang="en-US" sz="1400" dirty="0" err="1" smtClean="0">
              <a:solidFill>
                <a:schemeClr val="bg1"/>
              </a:solidFill>
            </a:endParaRPr>
          </a:p>
        </p:txBody>
      </p:sp>
      <p:sp>
        <p:nvSpPr>
          <p:cNvPr id="8" name="TextBox 7"/>
          <p:cNvSpPr txBox="1"/>
          <p:nvPr/>
        </p:nvSpPr>
        <p:spPr>
          <a:xfrm>
            <a:off x="537389" y="4261177"/>
            <a:ext cx="1751762" cy="184666"/>
          </a:xfrm>
          <a:prstGeom prst="rect">
            <a:avLst/>
          </a:prstGeom>
          <a:noFill/>
        </p:spPr>
        <p:txBody>
          <a:bodyPr wrap="none" lIns="0" tIns="0" rIns="0" bIns="0" rtlCol="0">
            <a:spAutoFit/>
          </a:bodyPr>
          <a:lstStyle/>
          <a:p>
            <a:r>
              <a:rPr lang="es-CO" sz="1200" dirty="0" err="1" smtClean="0">
                <a:solidFill>
                  <a:schemeClr val="bg1"/>
                </a:solidFill>
              </a:rPr>
              <a:t>Form.cs</a:t>
            </a:r>
            <a:r>
              <a:rPr lang="es-CO" sz="1200" dirty="0" smtClean="0">
                <a:solidFill>
                  <a:schemeClr val="bg1"/>
                </a:solidFill>
              </a:rPr>
              <a:t> (</a:t>
            </a:r>
            <a:r>
              <a:rPr lang="es-CO" sz="1200" dirty="0" err="1" smtClean="0">
                <a:solidFill>
                  <a:schemeClr val="accent2"/>
                </a:solidFill>
              </a:rPr>
              <a:t>Code</a:t>
            </a:r>
            <a:r>
              <a:rPr lang="es-CO" sz="1200" dirty="0" smtClean="0">
                <a:solidFill>
                  <a:schemeClr val="accent2"/>
                </a:solidFill>
              </a:rPr>
              <a:t> </a:t>
            </a:r>
            <a:r>
              <a:rPr lang="es-CO" sz="1200" dirty="0" err="1" smtClean="0">
                <a:solidFill>
                  <a:schemeClr val="accent2"/>
                </a:solidFill>
              </a:rPr>
              <a:t>behind</a:t>
            </a:r>
            <a:r>
              <a:rPr lang="es-CO" sz="1200" dirty="0" smtClean="0">
                <a:solidFill>
                  <a:schemeClr val="bg1"/>
                </a:solidFill>
              </a:rPr>
              <a:t> C#)</a:t>
            </a:r>
            <a:endParaRPr lang="en-US" sz="1200" dirty="0" err="1" smtClean="0">
              <a:solidFill>
                <a:schemeClr val="bg1"/>
              </a:solidFill>
            </a:endParaRPr>
          </a:p>
        </p:txBody>
      </p:sp>
      <p:sp>
        <p:nvSpPr>
          <p:cNvPr id="9" name="TextBox 8"/>
          <p:cNvSpPr txBox="1"/>
          <p:nvPr/>
        </p:nvSpPr>
        <p:spPr>
          <a:xfrm>
            <a:off x="523707" y="4600607"/>
            <a:ext cx="1447256" cy="184666"/>
          </a:xfrm>
          <a:prstGeom prst="rect">
            <a:avLst/>
          </a:prstGeom>
          <a:noFill/>
        </p:spPr>
        <p:txBody>
          <a:bodyPr wrap="none" lIns="0" tIns="0" rIns="0" bIns="0" rtlCol="0">
            <a:spAutoFit/>
          </a:bodyPr>
          <a:lstStyle/>
          <a:p>
            <a:r>
              <a:rPr lang="es-CO" sz="1200" dirty="0" err="1" smtClean="0">
                <a:solidFill>
                  <a:schemeClr val="bg1"/>
                </a:solidFill>
              </a:rPr>
              <a:t>Form.designer.cs</a:t>
            </a:r>
            <a:r>
              <a:rPr lang="es-CO" sz="1200" dirty="0" smtClean="0">
                <a:solidFill>
                  <a:schemeClr val="bg1"/>
                </a:solidFill>
              </a:rPr>
              <a:t> (C#)</a:t>
            </a:r>
            <a:endParaRPr lang="en-US" sz="1200" dirty="0" err="1" smtClean="0">
              <a:solidFill>
                <a:schemeClr val="bg1"/>
              </a:solidFill>
            </a:endParaRPr>
          </a:p>
        </p:txBody>
      </p:sp>
      <p:sp>
        <p:nvSpPr>
          <p:cNvPr id="10" name="Right Brace 9"/>
          <p:cNvSpPr/>
          <p:nvPr/>
        </p:nvSpPr>
        <p:spPr>
          <a:xfrm>
            <a:off x="2356031" y="4243621"/>
            <a:ext cx="228600" cy="572838"/>
          </a:xfrm>
          <a:prstGeom prst="rightBrace">
            <a:avLst>
              <a:gd name="adj1" fmla="val 8333"/>
              <a:gd name="adj2" fmla="val 46452"/>
            </a:avLst>
          </a:prstGeom>
          <a:ln>
            <a:headEnd type="none"/>
            <a:tailEnd type="ova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1" name="TextBox 10"/>
          <p:cNvSpPr txBox="1"/>
          <p:nvPr/>
        </p:nvSpPr>
        <p:spPr>
          <a:xfrm>
            <a:off x="2707478" y="4265906"/>
            <a:ext cx="466474" cy="430887"/>
          </a:xfrm>
          <a:prstGeom prst="rect">
            <a:avLst/>
          </a:prstGeom>
          <a:noFill/>
        </p:spPr>
        <p:txBody>
          <a:bodyPr wrap="none" lIns="0" tIns="0" rIns="0" bIns="0" rtlCol="0">
            <a:spAutoFit/>
          </a:bodyPr>
          <a:lstStyle/>
          <a:p>
            <a:r>
              <a:rPr lang="es-CO" sz="1400" dirty="0" smtClean="0">
                <a:solidFill>
                  <a:schemeClr val="bg2"/>
                </a:solidFill>
              </a:rPr>
              <a:t>Clase </a:t>
            </a:r>
          </a:p>
          <a:p>
            <a:r>
              <a:rPr lang="es-CO" sz="1400" dirty="0" err="1" smtClean="0">
                <a:solidFill>
                  <a:schemeClr val="bg2"/>
                </a:solidFill>
              </a:rPr>
              <a:t>Form</a:t>
            </a:r>
            <a:endParaRPr lang="en-US" sz="1400" dirty="0" err="1" smtClean="0">
              <a:solidFill>
                <a:schemeClr val="bg2"/>
              </a:solidFill>
            </a:endParaRPr>
          </a:p>
        </p:txBody>
      </p:sp>
      <p:sp>
        <p:nvSpPr>
          <p:cNvPr id="13" name="TextBox 12"/>
          <p:cNvSpPr txBox="1"/>
          <p:nvPr/>
        </p:nvSpPr>
        <p:spPr>
          <a:xfrm>
            <a:off x="476009" y="868637"/>
            <a:ext cx="2989907" cy="646331"/>
          </a:xfrm>
          <a:prstGeom prst="rect">
            <a:avLst/>
          </a:prstGeom>
          <a:noFill/>
        </p:spPr>
        <p:txBody>
          <a:bodyPr wrap="square" lIns="0" tIns="0" rIns="0" bIns="0" rtlCol="0">
            <a:spAutoFit/>
          </a:bodyPr>
          <a:lstStyle/>
          <a:p>
            <a:r>
              <a:rPr lang="es-CO" sz="1400" dirty="0" smtClean="0">
                <a:solidFill>
                  <a:schemeClr val="bg1"/>
                </a:solidFill>
              </a:rPr>
              <a:t>Usar </a:t>
            </a:r>
            <a:r>
              <a:rPr lang="es-CO" sz="1400" dirty="0" err="1" smtClean="0">
                <a:solidFill>
                  <a:schemeClr val="bg1"/>
                </a:solidFill>
              </a:rPr>
              <a:t>code</a:t>
            </a:r>
            <a:r>
              <a:rPr lang="es-CO" sz="1400" dirty="0" smtClean="0">
                <a:solidFill>
                  <a:schemeClr val="bg1"/>
                </a:solidFill>
              </a:rPr>
              <a:t> </a:t>
            </a:r>
            <a:r>
              <a:rPr lang="es-CO" sz="1400" dirty="0" err="1" smtClean="0">
                <a:solidFill>
                  <a:schemeClr val="bg1"/>
                </a:solidFill>
              </a:rPr>
              <a:t>behind</a:t>
            </a:r>
            <a:r>
              <a:rPr lang="es-CO" sz="1400" dirty="0" smtClean="0">
                <a:solidFill>
                  <a:schemeClr val="bg1"/>
                </a:solidFill>
              </a:rPr>
              <a:t> en clases parciales, es el escenario “típico o más sencillo” de un desarrollador .NET.</a:t>
            </a:r>
            <a:endParaRPr lang="en-US" sz="1400" dirty="0" err="1" smtClean="0">
              <a:solidFill>
                <a:schemeClr val="bg1"/>
              </a:solidFill>
            </a:endParaRPr>
          </a:p>
        </p:txBody>
      </p:sp>
      <p:sp>
        <p:nvSpPr>
          <p:cNvPr id="14" name="Rectangle 13"/>
          <p:cNvSpPr/>
          <p:nvPr/>
        </p:nvSpPr>
        <p:spPr bwMode="auto">
          <a:xfrm>
            <a:off x="4380442" y="706980"/>
            <a:ext cx="2722418" cy="3471881"/>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p:cNvSpPr txBox="1"/>
          <p:nvPr/>
        </p:nvSpPr>
        <p:spPr>
          <a:xfrm>
            <a:off x="4380442" y="354738"/>
            <a:ext cx="1381789" cy="184666"/>
          </a:xfrm>
          <a:prstGeom prst="rect">
            <a:avLst/>
          </a:prstGeom>
          <a:noFill/>
        </p:spPr>
        <p:txBody>
          <a:bodyPr wrap="none" lIns="0" tIns="0" rIns="0" bIns="0" rtlCol="0">
            <a:spAutoFit/>
          </a:bodyPr>
          <a:lstStyle/>
          <a:p>
            <a:r>
              <a:rPr lang="es-CO" sz="1200" b="1" dirty="0" smtClean="0">
                <a:solidFill>
                  <a:schemeClr val="bg1"/>
                </a:solidFill>
              </a:rPr>
              <a:t>Aplicaciones XAML</a:t>
            </a:r>
            <a:endParaRPr lang="en-US" sz="1200" b="1" dirty="0" err="1" smtClean="0">
              <a:solidFill>
                <a:schemeClr val="bg1"/>
              </a:solidFill>
            </a:endParaRPr>
          </a:p>
        </p:txBody>
      </p:sp>
      <p:sp>
        <p:nvSpPr>
          <p:cNvPr id="16" name="Rectangle 15"/>
          <p:cNvSpPr/>
          <p:nvPr/>
        </p:nvSpPr>
        <p:spPr bwMode="auto">
          <a:xfrm>
            <a:off x="4579257" y="1152472"/>
            <a:ext cx="2337954" cy="301336"/>
          </a:xfrm>
          <a:prstGeom prst="rect">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s-CO" sz="1400" dirty="0" smtClean="0">
                <a:solidFill>
                  <a:schemeClr val="tx1">
                    <a:lumMod val="85000"/>
                  </a:schemeClr>
                </a:solidFill>
                <a:ea typeface="Segoe UI" pitchFamily="34" charset="0"/>
                <a:cs typeface="Segoe UI" pitchFamily="34" charset="0"/>
              </a:rPr>
              <a:t>Caja de texto</a:t>
            </a:r>
            <a:endParaRPr lang="en-US" sz="1400" dirty="0" err="1" smtClean="0">
              <a:solidFill>
                <a:schemeClr val="tx1">
                  <a:lumMod val="85000"/>
                </a:schemeClr>
              </a:solidFill>
              <a:ea typeface="Segoe UI" pitchFamily="34" charset="0"/>
              <a:cs typeface="Segoe UI" pitchFamily="34" charset="0"/>
            </a:endParaRPr>
          </a:p>
        </p:txBody>
      </p:sp>
      <p:sp>
        <p:nvSpPr>
          <p:cNvPr id="17" name="Rectangle 16"/>
          <p:cNvSpPr/>
          <p:nvPr/>
        </p:nvSpPr>
        <p:spPr bwMode="auto">
          <a:xfrm>
            <a:off x="4572674" y="1596645"/>
            <a:ext cx="1004109" cy="301336"/>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CO" sz="1600" dirty="0" smtClean="0">
                <a:gradFill>
                  <a:gsLst>
                    <a:gs pos="0">
                      <a:srgbClr val="FFFFFF"/>
                    </a:gs>
                    <a:gs pos="100000">
                      <a:srgbClr val="FFFFFF"/>
                    </a:gs>
                  </a:gsLst>
                  <a:lin ang="5400000" scaled="0"/>
                </a:gradFill>
                <a:ea typeface="Segoe UI" pitchFamily="34" charset="0"/>
                <a:cs typeface="Segoe UI" pitchFamily="34" charset="0"/>
              </a:rPr>
              <a:t>Botón</a:t>
            </a: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p:cNvSpPr txBox="1"/>
          <p:nvPr/>
        </p:nvSpPr>
        <p:spPr>
          <a:xfrm>
            <a:off x="4572674" y="827145"/>
            <a:ext cx="649217" cy="215444"/>
          </a:xfrm>
          <a:prstGeom prst="rect">
            <a:avLst/>
          </a:prstGeom>
          <a:noFill/>
        </p:spPr>
        <p:txBody>
          <a:bodyPr wrap="none" lIns="0" tIns="0" rIns="0" bIns="0" rtlCol="0">
            <a:spAutoFit/>
          </a:bodyPr>
          <a:lstStyle/>
          <a:p>
            <a:r>
              <a:rPr lang="es-CO" sz="1400" dirty="0" smtClean="0">
                <a:solidFill>
                  <a:schemeClr val="bg1"/>
                </a:solidFill>
              </a:rPr>
              <a:t>Etiqueta</a:t>
            </a:r>
            <a:endParaRPr lang="en-US" sz="1400" dirty="0" err="1" smtClean="0">
              <a:solidFill>
                <a:schemeClr val="bg1"/>
              </a:solidFill>
            </a:endParaRPr>
          </a:p>
        </p:txBody>
      </p:sp>
      <p:sp>
        <p:nvSpPr>
          <p:cNvPr id="24" name="TextBox 23"/>
          <p:cNvSpPr txBox="1"/>
          <p:nvPr/>
        </p:nvSpPr>
        <p:spPr>
          <a:xfrm>
            <a:off x="4745404" y="3603949"/>
            <a:ext cx="2260812" cy="430887"/>
          </a:xfrm>
          <a:prstGeom prst="rect">
            <a:avLst/>
          </a:prstGeom>
          <a:noFill/>
        </p:spPr>
        <p:txBody>
          <a:bodyPr wrap="none" lIns="0" tIns="0" rIns="0" bIns="0" rtlCol="0">
            <a:spAutoFit/>
          </a:bodyPr>
          <a:lstStyle/>
          <a:p>
            <a:pPr algn="r"/>
            <a:r>
              <a:rPr lang="es-CO" sz="1400" dirty="0" err="1" smtClean="0">
                <a:solidFill>
                  <a:schemeClr val="bg1"/>
                </a:solidFill>
              </a:rPr>
              <a:t>MainPage.xaml</a:t>
            </a:r>
            <a:r>
              <a:rPr lang="es-CO" sz="1400" dirty="0" smtClean="0">
                <a:solidFill>
                  <a:schemeClr val="bg1"/>
                </a:solidFill>
              </a:rPr>
              <a:t> </a:t>
            </a:r>
          </a:p>
          <a:p>
            <a:pPr algn="r"/>
            <a:r>
              <a:rPr lang="es-CO" sz="1400" dirty="0" smtClean="0">
                <a:solidFill>
                  <a:schemeClr val="bg1"/>
                </a:solidFill>
              </a:rPr>
              <a:t>(Lenguaje declarativo XAML)</a:t>
            </a:r>
            <a:endParaRPr lang="en-US" sz="1400" dirty="0" err="1" smtClean="0">
              <a:solidFill>
                <a:schemeClr val="bg1"/>
              </a:solidFill>
            </a:endParaRPr>
          </a:p>
        </p:txBody>
      </p:sp>
      <p:sp>
        <p:nvSpPr>
          <p:cNvPr id="25" name="TextBox 24"/>
          <p:cNvSpPr txBox="1"/>
          <p:nvPr/>
        </p:nvSpPr>
        <p:spPr>
          <a:xfrm>
            <a:off x="5074728" y="4563389"/>
            <a:ext cx="2425216" cy="184666"/>
          </a:xfrm>
          <a:prstGeom prst="rect">
            <a:avLst/>
          </a:prstGeom>
          <a:noFill/>
        </p:spPr>
        <p:txBody>
          <a:bodyPr wrap="none" lIns="0" tIns="0" rIns="0" bIns="0" rtlCol="0">
            <a:spAutoFit/>
          </a:bodyPr>
          <a:lstStyle/>
          <a:p>
            <a:r>
              <a:rPr lang="es-CO" sz="1200" dirty="0" err="1" smtClean="0">
                <a:solidFill>
                  <a:schemeClr val="bg1"/>
                </a:solidFill>
              </a:rPr>
              <a:t>MainPage.xaml.cs</a:t>
            </a:r>
            <a:r>
              <a:rPr lang="es-CO" sz="1200" dirty="0" smtClean="0">
                <a:solidFill>
                  <a:schemeClr val="bg1"/>
                </a:solidFill>
              </a:rPr>
              <a:t> (</a:t>
            </a:r>
            <a:r>
              <a:rPr lang="es-CO" sz="1200" dirty="0" err="1">
                <a:solidFill>
                  <a:schemeClr val="accent2"/>
                </a:solidFill>
              </a:rPr>
              <a:t>Code</a:t>
            </a:r>
            <a:r>
              <a:rPr lang="es-CO" sz="1200" dirty="0">
                <a:solidFill>
                  <a:schemeClr val="accent2"/>
                </a:solidFill>
              </a:rPr>
              <a:t> </a:t>
            </a:r>
            <a:r>
              <a:rPr lang="es-CO" sz="1200" dirty="0" err="1">
                <a:solidFill>
                  <a:schemeClr val="accent2"/>
                </a:solidFill>
              </a:rPr>
              <a:t>behind</a:t>
            </a:r>
            <a:r>
              <a:rPr lang="es-CO" sz="1200" dirty="0">
                <a:solidFill>
                  <a:schemeClr val="accent2"/>
                </a:solidFill>
              </a:rPr>
              <a:t> </a:t>
            </a:r>
            <a:r>
              <a:rPr lang="es-CO" sz="1200" dirty="0" smtClean="0">
                <a:solidFill>
                  <a:schemeClr val="bg1"/>
                </a:solidFill>
              </a:rPr>
              <a:t>C#)</a:t>
            </a:r>
            <a:endParaRPr lang="en-US" sz="1200" dirty="0" err="1" smtClean="0">
              <a:solidFill>
                <a:schemeClr val="bg1"/>
              </a:solidFill>
            </a:endParaRPr>
          </a:p>
        </p:txBody>
      </p:sp>
      <p:sp>
        <p:nvSpPr>
          <p:cNvPr id="26" name="Right Brace 25"/>
          <p:cNvSpPr/>
          <p:nvPr/>
        </p:nvSpPr>
        <p:spPr>
          <a:xfrm>
            <a:off x="7541942" y="3603950"/>
            <a:ext cx="228600" cy="1406122"/>
          </a:xfrm>
          <a:prstGeom prst="rightBrace">
            <a:avLst>
              <a:gd name="adj1" fmla="val 8333"/>
              <a:gd name="adj2" fmla="val 46452"/>
            </a:avLst>
          </a:prstGeom>
          <a:ln>
            <a:headEnd type="none"/>
            <a:tailEnd type="ova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7" name="TextBox 26"/>
          <p:cNvSpPr txBox="1"/>
          <p:nvPr/>
        </p:nvSpPr>
        <p:spPr>
          <a:xfrm>
            <a:off x="7895286" y="3953400"/>
            <a:ext cx="894284" cy="492443"/>
          </a:xfrm>
          <a:prstGeom prst="rect">
            <a:avLst/>
          </a:prstGeom>
          <a:noFill/>
        </p:spPr>
        <p:txBody>
          <a:bodyPr wrap="none" lIns="0" tIns="0" rIns="0" bIns="0" rtlCol="0">
            <a:spAutoFit/>
          </a:bodyPr>
          <a:lstStyle/>
          <a:p>
            <a:r>
              <a:rPr lang="es-CO" sz="1600" dirty="0" smtClean="0">
                <a:solidFill>
                  <a:schemeClr val="bg2"/>
                </a:solidFill>
              </a:rPr>
              <a:t>Clase</a:t>
            </a:r>
          </a:p>
          <a:p>
            <a:r>
              <a:rPr lang="es-CO" sz="1600" dirty="0" err="1" smtClean="0">
                <a:solidFill>
                  <a:schemeClr val="bg2"/>
                </a:solidFill>
              </a:rPr>
              <a:t>MainPage</a:t>
            </a:r>
            <a:endParaRPr lang="en-US" sz="1600" dirty="0" err="1" smtClean="0">
              <a:solidFill>
                <a:schemeClr val="bg2"/>
              </a:solidFill>
            </a:endParaRPr>
          </a:p>
        </p:txBody>
      </p:sp>
      <p:sp>
        <p:nvSpPr>
          <p:cNvPr id="28" name="TextBox 27"/>
          <p:cNvSpPr txBox="1"/>
          <p:nvPr/>
        </p:nvSpPr>
        <p:spPr>
          <a:xfrm>
            <a:off x="4585828" y="2003219"/>
            <a:ext cx="2305552" cy="1231106"/>
          </a:xfrm>
          <a:prstGeom prst="rect">
            <a:avLst/>
          </a:prstGeom>
          <a:noFill/>
        </p:spPr>
        <p:txBody>
          <a:bodyPr wrap="square" lIns="0" tIns="0" rIns="0" bIns="0" rtlCol="0">
            <a:spAutoFit/>
          </a:bodyPr>
          <a:lstStyle/>
          <a:p>
            <a:pPr algn="ctr"/>
            <a:r>
              <a:rPr lang="es-CO" sz="1600" b="1" dirty="0" smtClean="0">
                <a:solidFill>
                  <a:schemeClr val="bg1"/>
                </a:solidFill>
              </a:rPr>
              <a:t>Nuestra meta para hacer código de </a:t>
            </a:r>
            <a:r>
              <a:rPr lang="es-CO" sz="1600" b="1" dirty="0" err="1" smtClean="0">
                <a:solidFill>
                  <a:schemeClr val="bg1"/>
                </a:solidFill>
              </a:rPr>
              <a:t>mantenible</a:t>
            </a:r>
            <a:r>
              <a:rPr lang="es-CO" sz="1600" b="1" dirty="0" smtClean="0">
                <a:solidFill>
                  <a:schemeClr val="bg1"/>
                </a:solidFill>
              </a:rPr>
              <a:t> y portable es usar </a:t>
            </a:r>
            <a:r>
              <a:rPr lang="es-CO" sz="1600" b="1" dirty="0" err="1" smtClean="0">
                <a:solidFill>
                  <a:schemeClr val="bg1"/>
                </a:solidFill>
              </a:rPr>
              <a:t>code</a:t>
            </a:r>
            <a:r>
              <a:rPr lang="es-CO" sz="1600" b="1" dirty="0" smtClean="0">
                <a:solidFill>
                  <a:schemeClr val="bg1"/>
                </a:solidFill>
              </a:rPr>
              <a:t> </a:t>
            </a:r>
            <a:r>
              <a:rPr lang="es-CO" sz="1600" b="1" dirty="0" err="1" smtClean="0">
                <a:solidFill>
                  <a:schemeClr val="bg1"/>
                </a:solidFill>
              </a:rPr>
              <a:t>behind</a:t>
            </a:r>
            <a:r>
              <a:rPr lang="es-CO" sz="1600" b="1" dirty="0" smtClean="0">
                <a:solidFill>
                  <a:schemeClr val="bg1"/>
                </a:solidFill>
              </a:rPr>
              <a:t> al mínimo posible. </a:t>
            </a:r>
            <a:endParaRPr lang="en-US" sz="1600" b="1" dirty="0" err="1" smtClean="0">
              <a:solidFill>
                <a:schemeClr val="bg1"/>
              </a:solidFill>
            </a:endParaRPr>
          </a:p>
        </p:txBody>
      </p:sp>
    </p:spTree>
    <p:extLst>
      <p:ext uri="{BB962C8B-B14F-4D97-AF65-F5344CB8AC3E}">
        <p14:creationId xmlns:p14="http://schemas.microsoft.com/office/powerpoint/2010/main" val="327212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CO" dirty="0" err="1" smtClean="0"/>
              <a:t>Bindings</a:t>
            </a:r>
            <a:r>
              <a:rPr lang="es-CO" dirty="0" smtClean="0"/>
              <a:t> y Contextos de datos</a:t>
            </a:r>
            <a:endParaRPr lang="en-US" dirty="0"/>
          </a:p>
        </p:txBody>
      </p:sp>
      <p:sp>
        <p:nvSpPr>
          <p:cNvPr id="15" name="Text Placeholder 14"/>
          <p:cNvSpPr>
            <a:spLocks noGrp="1"/>
          </p:cNvSpPr>
          <p:nvPr>
            <p:ph type="body" sz="quarter" idx="10"/>
          </p:nvPr>
        </p:nvSpPr>
        <p:spPr>
          <a:xfrm>
            <a:off x="389437" y="983986"/>
            <a:ext cx="4269650" cy="3886201"/>
          </a:xfrm>
        </p:spPr>
        <p:txBody>
          <a:bodyPr/>
          <a:lstStyle/>
          <a:p>
            <a:pPr marL="0" indent="0">
              <a:buNone/>
            </a:pPr>
            <a:r>
              <a:rPr lang="es-CO" sz="2000" dirty="0" smtClean="0"/>
              <a:t>Los </a:t>
            </a:r>
            <a:r>
              <a:rPr lang="es-CO" sz="2000" b="1" dirty="0" err="1" smtClean="0"/>
              <a:t>bindings</a:t>
            </a:r>
            <a:r>
              <a:rPr lang="es-CO" sz="2000" dirty="0" smtClean="0"/>
              <a:t> son textos declarativos que definen a que </a:t>
            </a:r>
            <a:r>
              <a:rPr lang="es-CO" sz="2000" b="1" dirty="0" smtClean="0"/>
              <a:t>propiedad o comando </a:t>
            </a:r>
            <a:r>
              <a:rPr lang="es-CO" sz="2000" dirty="0" smtClean="0"/>
              <a:t>del </a:t>
            </a:r>
            <a:r>
              <a:rPr lang="es-CO" sz="2000" b="1" dirty="0" smtClean="0"/>
              <a:t>contexto de datos</a:t>
            </a:r>
            <a:r>
              <a:rPr lang="es-CO" sz="2000" dirty="0" smtClean="0"/>
              <a:t> está asociado un </a:t>
            </a:r>
            <a:r>
              <a:rPr lang="es-CO" sz="2000" b="1" dirty="0" smtClean="0"/>
              <a:t>atributo</a:t>
            </a:r>
            <a:r>
              <a:rPr lang="es-CO" sz="2000" dirty="0" smtClean="0"/>
              <a:t> de un </a:t>
            </a:r>
            <a:r>
              <a:rPr lang="es-CO" sz="2000" b="1" dirty="0" smtClean="0"/>
              <a:t>elemento XAML</a:t>
            </a:r>
            <a:r>
              <a:rPr lang="es-CO" sz="2000" dirty="0" smtClean="0"/>
              <a:t>.</a:t>
            </a:r>
          </a:p>
          <a:p>
            <a:pPr marL="0" indent="0">
              <a:buNone/>
            </a:pPr>
            <a:endParaRPr lang="es-CO" sz="2000" dirty="0"/>
          </a:p>
          <a:p>
            <a:pPr marL="0" indent="0">
              <a:buNone/>
            </a:pPr>
            <a:r>
              <a:rPr lang="es-CO" sz="2000" dirty="0" smtClean="0"/>
              <a:t>Los </a:t>
            </a:r>
            <a:r>
              <a:rPr lang="es-CO" sz="2000" b="1" dirty="0" smtClean="0"/>
              <a:t>contextos de datos</a:t>
            </a:r>
            <a:r>
              <a:rPr lang="es-CO" sz="2000" dirty="0" smtClean="0"/>
              <a:t>, no son más que instancias de clases.</a:t>
            </a:r>
          </a:p>
          <a:p>
            <a:pPr marL="0" indent="0">
              <a:buNone/>
            </a:pPr>
            <a:endParaRPr lang="es-CO" sz="2000" dirty="0"/>
          </a:p>
          <a:p>
            <a:pPr marL="0" indent="0">
              <a:buNone/>
            </a:pPr>
            <a:r>
              <a:rPr lang="es-CO" sz="2000" dirty="0" smtClean="0"/>
              <a:t>Como fuente de los </a:t>
            </a:r>
            <a:r>
              <a:rPr lang="es-CO" sz="2000" dirty="0" err="1" smtClean="0"/>
              <a:t>bindings</a:t>
            </a:r>
            <a:r>
              <a:rPr lang="es-CO" sz="2000" dirty="0" smtClean="0"/>
              <a:t> también pueden usarse </a:t>
            </a:r>
            <a:r>
              <a:rPr lang="es-CO" sz="2000" b="1" dirty="0" smtClean="0"/>
              <a:t>recursos XAML</a:t>
            </a:r>
            <a:r>
              <a:rPr lang="es-CO" sz="2000" dirty="0" smtClean="0"/>
              <a:t> declarados a nivel de la </a:t>
            </a:r>
            <a:r>
              <a:rPr lang="es-CO" sz="2000" b="1" dirty="0" smtClean="0"/>
              <a:t>App</a:t>
            </a:r>
            <a:r>
              <a:rPr lang="es-CO" sz="2000" dirty="0" smtClean="0"/>
              <a:t> o en algún </a:t>
            </a:r>
            <a:r>
              <a:rPr lang="es-CO" sz="2000" b="1" dirty="0" smtClean="0"/>
              <a:t>diccionario de recursos.</a:t>
            </a:r>
            <a:endParaRPr lang="en-US" sz="2000" b="1" dirty="0"/>
          </a:p>
        </p:txBody>
      </p:sp>
      <p:grpSp>
        <p:nvGrpSpPr>
          <p:cNvPr id="16" name="Group 15"/>
          <p:cNvGrpSpPr/>
          <p:nvPr/>
        </p:nvGrpSpPr>
        <p:grpSpPr>
          <a:xfrm>
            <a:off x="5222521" y="1085850"/>
            <a:ext cx="3443767" cy="3657738"/>
            <a:chOff x="5828826" y="1314313"/>
            <a:chExt cx="2807427" cy="2725128"/>
          </a:xfrm>
        </p:grpSpPr>
        <p:sp>
          <p:nvSpPr>
            <p:cNvPr id="5" name="Rectangle 4"/>
            <p:cNvSpPr/>
            <p:nvPr/>
          </p:nvSpPr>
          <p:spPr bwMode="auto">
            <a:xfrm>
              <a:off x="5828826" y="1721724"/>
              <a:ext cx="2807427" cy="2317717"/>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6027642" y="2167215"/>
              <a:ext cx="2337954" cy="301336"/>
            </a:xfrm>
            <a:prstGeom prst="rect">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endParaRPr lang="en-US" sz="1400" dirty="0" err="1" smtClean="0">
                <a:solidFill>
                  <a:schemeClr val="tx1">
                    <a:lumMod val="85000"/>
                  </a:schemeClr>
                </a:solidFill>
                <a:ea typeface="Segoe UI" pitchFamily="34" charset="0"/>
                <a:cs typeface="Segoe UI" pitchFamily="34" charset="0"/>
              </a:endParaRPr>
            </a:p>
          </p:txBody>
        </p:sp>
        <p:sp>
          <p:nvSpPr>
            <p:cNvPr id="7" name="Rectangle 6"/>
            <p:cNvSpPr/>
            <p:nvPr/>
          </p:nvSpPr>
          <p:spPr bwMode="auto">
            <a:xfrm>
              <a:off x="6069469" y="3382504"/>
              <a:ext cx="2344537" cy="301336"/>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CO" sz="1600" dirty="0" smtClean="0">
                  <a:gradFill>
                    <a:gsLst>
                      <a:gs pos="0">
                        <a:srgbClr val="FFFFFF"/>
                      </a:gs>
                      <a:gs pos="100000">
                        <a:srgbClr val="FFFFFF"/>
                      </a:gs>
                    </a:gsLst>
                    <a:lin ang="5400000" scaled="0"/>
                  </a:gradFill>
                  <a:ea typeface="Segoe UI" pitchFamily="34" charset="0"/>
                  <a:cs typeface="Segoe UI" pitchFamily="34" charset="0"/>
                </a:rPr>
                <a:t>Guardar cambios</a:t>
              </a: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p:cNvSpPr txBox="1"/>
            <p:nvPr/>
          </p:nvSpPr>
          <p:spPr>
            <a:xfrm>
              <a:off x="6021059" y="1841888"/>
              <a:ext cx="654859" cy="215444"/>
            </a:xfrm>
            <a:prstGeom prst="rect">
              <a:avLst/>
            </a:prstGeom>
            <a:noFill/>
          </p:spPr>
          <p:txBody>
            <a:bodyPr wrap="none" lIns="0" tIns="0" rIns="0" bIns="0" rtlCol="0">
              <a:spAutoFit/>
            </a:bodyPr>
            <a:lstStyle/>
            <a:p>
              <a:r>
                <a:rPr lang="es-CO" sz="1400" dirty="0" smtClean="0">
                  <a:solidFill>
                    <a:schemeClr val="bg1"/>
                  </a:solidFill>
                </a:rPr>
                <a:t>Nombre</a:t>
              </a:r>
              <a:endParaRPr lang="en-US" sz="1400" dirty="0" err="1" smtClean="0">
                <a:solidFill>
                  <a:schemeClr val="bg1"/>
                </a:solidFill>
              </a:endParaRPr>
            </a:p>
          </p:txBody>
        </p:sp>
        <p:sp>
          <p:nvSpPr>
            <p:cNvPr id="11" name="TextBox 10"/>
            <p:cNvSpPr txBox="1"/>
            <p:nvPr/>
          </p:nvSpPr>
          <p:spPr>
            <a:xfrm>
              <a:off x="5828826" y="1314313"/>
              <a:ext cx="1140056" cy="246221"/>
            </a:xfrm>
            <a:prstGeom prst="rect">
              <a:avLst/>
            </a:prstGeom>
            <a:noFill/>
          </p:spPr>
          <p:txBody>
            <a:bodyPr wrap="none" lIns="0" tIns="0" rIns="0" bIns="0" rtlCol="0">
              <a:spAutoFit/>
            </a:bodyPr>
            <a:lstStyle/>
            <a:p>
              <a:r>
                <a:rPr lang="es-CO" sz="1600" b="1" dirty="0" smtClean="0">
                  <a:solidFill>
                    <a:schemeClr val="bg1"/>
                  </a:solidFill>
                </a:rPr>
                <a:t>Editar perfil</a:t>
              </a:r>
              <a:endParaRPr lang="en-US" sz="1600" b="1" dirty="0" err="1" smtClean="0">
                <a:solidFill>
                  <a:schemeClr val="bg1"/>
                </a:solidFill>
              </a:endParaRPr>
            </a:p>
          </p:txBody>
        </p:sp>
        <p:sp>
          <p:nvSpPr>
            <p:cNvPr id="12" name="Rectangle 11"/>
            <p:cNvSpPr/>
            <p:nvPr/>
          </p:nvSpPr>
          <p:spPr bwMode="auto">
            <a:xfrm>
              <a:off x="6069469" y="2903697"/>
              <a:ext cx="2337954" cy="301336"/>
            </a:xfrm>
            <a:prstGeom prst="rect">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endParaRPr lang="en-US" sz="1400" dirty="0" err="1" smtClean="0">
                <a:solidFill>
                  <a:schemeClr val="tx1">
                    <a:lumMod val="85000"/>
                  </a:schemeClr>
                </a:solidFill>
                <a:ea typeface="Segoe UI" pitchFamily="34" charset="0"/>
                <a:cs typeface="Segoe UI" pitchFamily="34" charset="0"/>
              </a:endParaRPr>
            </a:p>
          </p:txBody>
        </p:sp>
        <p:sp>
          <p:nvSpPr>
            <p:cNvPr id="13" name="TextBox 12"/>
            <p:cNvSpPr txBox="1"/>
            <p:nvPr/>
          </p:nvSpPr>
          <p:spPr>
            <a:xfrm>
              <a:off x="6062886" y="2578370"/>
              <a:ext cx="657231" cy="215444"/>
            </a:xfrm>
            <a:prstGeom prst="rect">
              <a:avLst/>
            </a:prstGeom>
            <a:noFill/>
          </p:spPr>
          <p:txBody>
            <a:bodyPr wrap="none" lIns="0" tIns="0" rIns="0" bIns="0" rtlCol="0">
              <a:spAutoFit/>
            </a:bodyPr>
            <a:lstStyle/>
            <a:p>
              <a:r>
                <a:rPr lang="es-CO" sz="1400" dirty="0" smtClean="0">
                  <a:solidFill>
                    <a:schemeClr val="bg1"/>
                  </a:solidFill>
                </a:rPr>
                <a:t>Apellido</a:t>
              </a:r>
              <a:endParaRPr lang="en-US" sz="1400" dirty="0" err="1" smtClean="0">
                <a:solidFill>
                  <a:schemeClr val="bg1"/>
                </a:solidFill>
              </a:endParaRPr>
            </a:p>
          </p:txBody>
        </p:sp>
      </p:grpSp>
    </p:spTree>
    <p:extLst>
      <p:ext uri="{BB962C8B-B14F-4D97-AF65-F5344CB8AC3E}">
        <p14:creationId xmlns:p14="http://schemas.microsoft.com/office/powerpoint/2010/main" val="399980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
          <p:cNvGrpSpPr>
            <a:grpSpLocks noChangeAspect="1"/>
          </p:cNvGrpSpPr>
          <p:nvPr/>
        </p:nvGrpSpPr>
        <p:grpSpPr bwMode="auto">
          <a:xfrm>
            <a:off x="5038190" y="3063466"/>
            <a:ext cx="1369835" cy="1416050"/>
            <a:chOff x="2350" y="1860"/>
            <a:chExt cx="1156" cy="1195"/>
          </a:xfrm>
        </p:grpSpPr>
        <p:sp>
          <p:nvSpPr>
            <p:cNvPr id="48" name="AutoShape 3"/>
            <p:cNvSpPr>
              <a:spLocks noChangeAspect="1" noChangeArrowheads="1" noTextEdit="1"/>
            </p:cNvSpPr>
            <p:nvPr/>
          </p:nvSpPr>
          <p:spPr bwMode="auto">
            <a:xfrm>
              <a:off x="2350" y="1860"/>
              <a:ext cx="1156" cy="1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5"/>
            <p:cNvSpPr>
              <a:spLocks/>
            </p:cNvSpPr>
            <p:nvPr/>
          </p:nvSpPr>
          <p:spPr bwMode="auto">
            <a:xfrm>
              <a:off x="2350" y="1860"/>
              <a:ext cx="1156" cy="1195"/>
            </a:xfrm>
            <a:custGeom>
              <a:avLst/>
              <a:gdLst>
                <a:gd name="T0" fmla="*/ 1037 w 1156"/>
                <a:gd name="T1" fmla="*/ 1195 h 1195"/>
                <a:gd name="T2" fmla="*/ 1061 w 1156"/>
                <a:gd name="T3" fmla="*/ 1193 h 1195"/>
                <a:gd name="T4" fmla="*/ 1083 w 1156"/>
                <a:gd name="T5" fmla="*/ 1184 h 1195"/>
                <a:gd name="T6" fmla="*/ 1104 w 1156"/>
                <a:gd name="T7" fmla="*/ 1171 h 1195"/>
                <a:gd name="T8" fmla="*/ 1122 w 1156"/>
                <a:gd name="T9" fmla="*/ 1155 h 1195"/>
                <a:gd name="T10" fmla="*/ 1136 w 1156"/>
                <a:gd name="T11" fmla="*/ 1135 h 1195"/>
                <a:gd name="T12" fmla="*/ 1147 w 1156"/>
                <a:gd name="T13" fmla="*/ 1112 h 1195"/>
                <a:gd name="T14" fmla="*/ 1154 w 1156"/>
                <a:gd name="T15" fmla="*/ 1086 h 1195"/>
                <a:gd name="T16" fmla="*/ 1156 w 1156"/>
                <a:gd name="T17" fmla="*/ 1058 h 1195"/>
                <a:gd name="T18" fmla="*/ 1156 w 1156"/>
                <a:gd name="T19" fmla="*/ 139 h 1195"/>
                <a:gd name="T20" fmla="*/ 1154 w 1156"/>
                <a:gd name="T21" fmla="*/ 110 h 1195"/>
                <a:gd name="T22" fmla="*/ 1147 w 1156"/>
                <a:gd name="T23" fmla="*/ 85 h 1195"/>
                <a:gd name="T24" fmla="*/ 1136 w 1156"/>
                <a:gd name="T25" fmla="*/ 61 h 1195"/>
                <a:gd name="T26" fmla="*/ 1122 w 1156"/>
                <a:gd name="T27" fmla="*/ 41 h 1195"/>
                <a:gd name="T28" fmla="*/ 1104 w 1156"/>
                <a:gd name="T29" fmla="*/ 24 h 1195"/>
                <a:gd name="T30" fmla="*/ 1083 w 1156"/>
                <a:gd name="T31" fmla="*/ 11 h 1195"/>
                <a:gd name="T32" fmla="*/ 1061 w 1156"/>
                <a:gd name="T33" fmla="*/ 2 h 1195"/>
                <a:gd name="T34" fmla="*/ 1037 w 1156"/>
                <a:gd name="T35" fmla="*/ 0 h 1195"/>
                <a:gd name="T36" fmla="*/ 119 w 1156"/>
                <a:gd name="T37" fmla="*/ 0 h 1195"/>
                <a:gd name="T38" fmla="*/ 95 w 1156"/>
                <a:gd name="T39" fmla="*/ 2 h 1195"/>
                <a:gd name="T40" fmla="*/ 73 w 1156"/>
                <a:gd name="T41" fmla="*/ 11 h 1195"/>
                <a:gd name="T42" fmla="*/ 52 w 1156"/>
                <a:gd name="T43" fmla="*/ 24 h 1195"/>
                <a:gd name="T44" fmla="*/ 35 w 1156"/>
                <a:gd name="T45" fmla="*/ 41 h 1195"/>
                <a:gd name="T46" fmla="*/ 20 w 1156"/>
                <a:gd name="T47" fmla="*/ 61 h 1195"/>
                <a:gd name="T48" fmla="*/ 9 w 1156"/>
                <a:gd name="T49" fmla="*/ 85 h 1195"/>
                <a:gd name="T50" fmla="*/ 2 w 1156"/>
                <a:gd name="T51" fmla="*/ 110 h 1195"/>
                <a:gd name="T52" fmla="*/ 0 w 1156"/>
                <a:gd name="T53" fmla="*/ 139 h 1195"/>
                <a:gd name="T54" fmla="*/ 0 w 1156"/>
                <a:gd name="T55" fmla="*/ 1058 h 1195"/>
                <a:gd name="T56" fmla="*/ 2 w 1156"/>
                <a:gd name="T57" fmla="*/ 1086 h 1195"/>
                <a:gd name="T58" fmla="*/ 9 w 1156"/>
                <a:gd name="T59" fmla="*/ 1112 h 1195"/>
                <a:gd name="T60" fmla="*/ 20 w 1156"/>
                <a:gd name="T61" fmla="*/ 1135 h 1195"/>
                <a:gd name="T62" fmla="*/ 35 w 1156"/>
                <a:gd name="T63" fmla="*/ 1155 h 1195"/>
                <a:gd name="T64" fmla="*/ 52 w 1156"/>
                <a:gd name="T65" fmla="*/ 1171 h 1195"/>
                <a:gd name="T66" fmla="*/ 73 w 1156"/>
                <a:gd name="T67" fmla="*/ 1184 h 1195"/>
                <a:gd name="T68" fmla="*/ 95 w 1156"/>
                <a:gd name="T69" fmla="*/ 1193 h 1195"/>
                <a:gd name="T70" fmla="*/ 119 w 1156"/>
                <a:gd name="T71" fmla="*/ 1195 h 1195"/>
                <a:gd name="T72" fmla="*/ 1037 w 1156"/>
                <a:gd name="T73" fmla="*/ 1195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6" h="1195">
                  <a:moveTo>
                    <a:pt x="1037" y="1195"/>
                  </a:moveTo>
                  <a:lnTo>
                    <a:pt x="1061" y="1193"/>
                  </a:lnTo>
                  <a:lnTo>
                    <a:pt x="1083" y="1184"/>
                  </a:lnTo>
                  <a:lnTo>
                    <a:pt x="1104" y="1171"/>
                  </a:lnTo>
                  <a:lnTo>
                    <a:pt x="1122" y="1155"/>
                  </a:lnTo>
                  <a:lnTo>
                    <a:pt x="1136" y="1135"/>
                  </a:lnTo>
                  <a:lnTo>
                    <a:pt x="1147" y="1112"/>
                  </a:lnTo>
                  <a:lnTo>
                    <a:pt x="1154" y="1086"/>
                  </a:lnTo>
                  <a:lnTo>
                    <a:pt x="1156" y="1058"/>
                  </a:lnTo>
                  <a:lnTo>
                    <a:pt x="1156" y="139"/>
                  </a:lnTo>
                  <a:lnTo>
                    <a:pt x="1154" y="110"/>
                  </a:lnTo>
                  <a:lnTo>
                    <a:pt x="1147" y="85"/>
                  </a:lnTo>
                  <a:lnTo>
                    <a:pt x="1136" y="61"/>
                  </a:lnTo>
                  <a:lnTo>
                    <a:pt x="1122" y="41"/>
                  </a:lnTo>
                  <a:lnTo>
                    <a:pt x="1104" y="24"/>
                  </a:lnTo>
                  <a:lnTo>
                    <a:pt x="1083" y="11"/>
                  </a:lnTo>
                  <a:lnTo>
                    <a:pt x="1061" y="2"/>
                  </a:lnTo>
                  <a:lnTo>
                    <a:pt x="1037" y="0"/>
                  </a:lnTo>
                  <a:lnTo>
                    <a:pt x="119" y="0"/>
                  </a:lnTo>
                  <a:lnTo>
                    <a:pt x="95" y="2"/>
                  </a:lnTo>
                  <a:lnTo>
                    <a:pt x="73" y="11"/>
                  </a:lnTo>
                  <a:lnTo>
                    <a:pt x="52" y="24"/>
                  </a:lnTo>
                  <a:lnTo>
                    <a:pt x="35" y="41"/>
                  </a:lnTo>
                  <a:lnTo>
                    <a:pt x="20" y="61"/>
                  </a:lnTo>
                  <a:lnTo>
                    <a:pt x="9" y="85"/>
                  </a:lnTo>
                  <a:lnTo>
                    <a:pt x="2" y="110"/>
                  </a:lnTo>
                  <a:lnTo>
                    <a:pt x="0" y="139"/>
                  </a:lnTo>
                  <a:lnTo>
                    <a:pt x="0" y="1058"/>
                  </a:lnTo>
                  <a:lnTo>
                    <a:pt x="2" y="1086"/>
                  </a:lnTo>
                  <a:lnTo>
                    <a:pt x="9" y="1112"/>
                  </a:lnTo>
                  <a:lnTo>
                    <a:pt x="20" y="1135"/>
                  </a:lnTo>
                  <a:lnTo>
                    <a:pt x="35" y="1155"/>
                  </a:lnTo>
                  <a:lnTo>
                    <a:pt x="52" y="1171"/>
                  </a:lnTo>
                  <a:lnTo>
                    <a:pt x="73" y="1184"/>
                  </a:lnTo>
                  <a:lnTo>
                    <a:pt x="95" y="1193"/>
                  </a:lnTo>
                  <a:lnTo>
                    <a:pt x="119" y="1195"/>
                  </a:lnTo>
                  <a:lnTo>
                    <a:pt x="1037" y="1195"/>
                  </a:lnTo>
                  <a:close/>
                </a:path>
              </a:pathLst>
            </a:custGeom>
            <a:solidFill>
              <a:srgbClr val="7FBA00">
                <a:alpha val="5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6"/>
            <p:cNvSpPr>
              <a:spLocks/>
            </p:cNvSpPr>
            <p:nvPr/>
          </p:nvSpPr>
          <p:spPr bwMode="auto">
            <a:xfrm>
              <a:off x="2442" y="2324"/>
              <a:ext cx="643" cy="644"/>
            </a:xfrm>
            <a:custGeom>
              <a:avLst/>
              <a:gdLst>
                <a:gd name="T0" fmla="*/ 643 w 643"/>
                <a:gd name="T1" fmla="*/ 272 h 644"/>
                <a:gd name="T2" fmla="*/ 599 w 643"/>
                <a:gd name="T3" fmla="*/ 152 h 644"/>
                <a:gd name="T4" fmla="*/ 507 w 643"/>
                <a:gd name="T5" fmla="*/ 161 h 644"/>
                <a:gd name="T6" fmla="*/ 505 w 643"/>
                <a:gd name="T7" fmla="*/ 159 h 644"/>
                <a:gd name="T8" fmla="*/ 502 w 643"/>
                <a:gd name="T9" fmla="*/ 156 h 644"/>
                <a:gd name="T10" fmla="*/ 500 w 643"/>
                <a:gd name="T11" fmla="*/ 154 h 644"/>
                <a:gd name="T12" fmla="*/ 498 w 643"/>
                <a:gd name="T13" fmla="*/ 152 h 644"/>
                <a:gd name="T14" fmla="*/ 515 w 643"/>
                <a:gd name="T15" fmla="*/ 59 h 644"/>
                <a:gd name="T16" fmla="*/ 398 w 643"/>
                <a:gd name="T17" fmla="*/ 5 h 644"/>
                <a:gd name="T18" fmla="*/ 339 w 643"/>
                <a:gd name="T19" fmla="*/ 78 h 644"/>
                <a:gd name="T20" fmla="*/ 336 w 643"/>
                <a:gd name="T21" fmla="*/ 77 h 644"/>
                <a:gd name="T22" fmla="*/ 332 w 643"/>
                <a:gd name="T23" fmla="*/ 77 h 644"/>
                <a:gd name="T24" fmla="*/ 329 w 643"/>
                <a:gd name="T25" fmla="*/ 77 h 644"/>
                <a:gd name="T26" fmla="*/ 325 w 643"/>
                <a:gd name="T27" fmla="*/ 77 h 644"/>
                <a:gd name="T28" fmla="*/ 272 w 643"/>
                <a:gd name="T29" fmla="*/ 0 h 644"/>
                <a:gd name="T30" fmla="*/ 151 w 643"/>
                <a:gd name="T31" fmla="*/ 45 h 644"/>
                <a:gd name="T32" fmla="*/ 161 w 643"/>
                <a:gd name="T33" fmla="*/ 135 h 644"/>
                <a:gd name="T34" fmla="*/ 158 w 643"/>
                <a:gd name="T35" fmla="*/ 138 h 644"/>
                <a:gd name="T36" fmla="*/ 155 w 643"/>
                <a:gd name="T37" fmla="*/ 140 h 644"/>
                <a:gd name="T38" fmla="*/ 151 w 643"/>
                <a:gd name="T39" fmla="*/ 143 h 644"/>
                <a:gd name="T40" fmla="*/ 149 w 643"/>
                <a:gd name="T41" fmla="*/ 146 h 644"/>
                <a:gd name="T42" fmla="*/ 60 w 643"/>
                <a:gd name="T43" fmla="*/ 129 h 644"/>
                <a:gd name="T44" fmla="*/ 4 w 643"/>
                <a:gd name="T45" fmla="*/ 247 h 644"/>
                <a:gd name="T46" fmla="*/ 74 w 643"/>
                <a:gd name="T47" fmla="*/ 301 h 644"/>
                <a:gd name="T48" fmla="*/ 74 w 643"/>
                <a:gd name="T49" fmla="*/ 306 h 644"/>
                <a:gd name="T50" fmla="*/ 74 w 643"/>
                <a:gd name="T51" fmla="*/ 310 h 644"/>
                <a:gd name="T52" fmla="*/ 72 w 643"/>
                <a:gd name="T53" fmla="*/ 316 h 644"/>
                <a:gd name="T54" fmla="*/ 72 w 643"/>
                <a:gd name="T55" fmla="*/ 321 h 644"/>
                <a:gd name="T56" fmla="*/ 0 w 643"/>
                <a:gd name="T57" fmla="*/ 370 h 644"/>
                <a:gd name="T58" fmla="*/ 44 w 643"/>
                <a:gd name="T59" fmla="*/ 492 h 644"/>
                <a:gd name="T60" fmla="*/ 131 w 643"/>
                <a:gd name="T61" fmla="*/ 483 h 644"/>
                <a:gd name="T62" fmla="*/ 135 w 643"/>
                <a:gd name="T63" fmla="*/ 487 h 644"/>
                <a:gd name="T64" fmla="*/ 138 w 643"/>
                <a:gd name="T65" fmla="*/ 490 h 644"/>
                <a:gd name="T66" fmla="*/ 142 w 643"/>
                <a:gd name="T67" fmla="*/ 495 h 644"/>
                <a:gd name="T68" fmla="*/ 145 w 643"/>
                <a:gd name="T69" fmla="*/ 498 h 644"/>
                <a:gd name="T70" fmla="*/ 129 w 643"/>
                <a:gd name="T71" fmla="*/ 584 h 644"/>
                <a:gd name="T72" fmla="*/ 246 w 643"/>
                <a:gd name="T73" fmla="*/ 638 h 644"/>
                <a:gd name="T74" fmla="*/ 302 w 643"/>
                <a:gd name="T75" fmla="*/ 570 h 644"/>
                <a:gd name="T76" fmla="*/ 306 w 643"/>
                <a:gd name="T77" fmla="*/ 571 h 644"/>
                <a:gd name="T78" fmla="*/ 312 w 643"/>
                <a:gd name="T79" fmla="*/ 571 h 644"/>
                <a:gd name="T80" fmla="*/ 317 w 643"/>
                <a:gd name="T81" fmla="*/ 571 h 644"/>
                <a:gd name="T82" fmla="*/ 322 w 643"/>
                <a:gd name="T83" fmla="*/ 571 h 644"/>
                <a:gd name="T84" fmla="*/ 372 w 643"/>
                <a:gd name="T85" fmla="*/ 644 h 644"/>
                <a:gd name="T86" fmla="*/ 493 w 643"/>
                <a:gd name="T87" fmla="*/ 599 h 644"/>
                <a:gd name="T88" fmla="*/ 484 w 643"/>
                <a:gd name="T89" fmla="*/ 510 h 644"/>
                <a:gd name="T90" fmla="*/ 486 w 643"/>
                <a:gd name="T91" fmla="*/ 508 h 644"/>
                <a:gd name="T92" fmla="*/ 490 w 643"/>
                <a:gd name="T93" fmla="*/ 504 h 644"/>
                <a:gd name="T94" fmla="*/ 493 w 643"/>
                <a:gd name="T95" fmla="*/ 501 h 644"/>
                <a:gd name="T96" fmla="*/ 497 w 643"/>
                <a:gd name="T97" fmla="*/ 497 h 644"/>
                <a:gd name="T98" fmla="*/ 584 w 643"/>
                <a:gd name="T99" fmla="*/ 515 h 644"/>
                <a:gd name="T100" fmla="*/ 638 w 643"/>
                <a:gd name="T101" fmla="*/ 397 h 644"/>
                <a:gd name="T102" fmla="*/ 566 w 643"/>
                <a:gd name="T103" fmla="*/ 339 h 644"/>
                <a:gd name="T104" fmla="*/ 567 w 643"/>
                <a:gd name="T105" fmla="*/ 335 h 644"/>
                <a:gd name="T106" fmla="*/ 567 w 643"/>
                <a:gd name="T107" fmla="*/ 331 h 644"/>
                <a:gd name="T108" fmla="*/ 567 w 643"/>
                <a:gd name="T109" fmla="*/ 328 h 644"/>
                <a:gd name="T110" fmla="*/ 567 w 643"/>
                <a:gd name="T111" fmla="*/ 323 h 644"/>
                <a:gd name="T112" fmla="*/ 643 w 643"/>
                <a:gd name="T113" fmla="*/ 272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43" h="644">
                  <a:moveTo>
                    <a:pt x="643" y="272"/>
                  </a:moveTo>
                  <a:lnTo>
                    <a:pt x="599" y="152"/>
                  </a:lnTo>
                  <a:lnTo>
                    <a:pt x="507" y="161"/>
                  </a:lnTo>
                  <a:lnTo>
                    <a:pt x="505" y="159"/>
                  </a:lnTo>
                  <a:lnTo>
                    <a:pt x="502" y="156"/>
                  </a:lnTo>
                  <a:lnTo>
                    <a:pt x="500" y="154"/>
                  </a:lnTo>
                  <a:lnTo>
                    <a:pt x="498" y="152"/>
                  </a:lnTo>
                  <a:lnTo>
                    <a:pt x="515" y="59"/>
                  </a:lnTo>
                  <a:lnTo>
                    <a:pt x="398" y="5"/>
                  </a:lnTo>
                  <a:lnTo>
                    <a:pt x="339" y="78"/>
                  </a:lnTo>
                  <a:lnTo>
                    <a:pt x="336" y="77"/>
                  </a:lnTo>
                  <a:lnTo>
                    <a:pt x="332" y="77"/>
                  </a:lnTo>
                  <a:lnTo>
                    <a:pt x="329" y="77"/>
                  </a:lnTo>
                  <a:lnTo>
                    <a:pt x="325" y="77"/>
                  </a:lnTo>
                  <a:lnTo>
                    <a:pt x="272" y="0"/>
                  </a:lnTo>
                  <a:lnTo>
                    <a:pt x="151" y="45"/>
                  </a:lnTo>
                  <a:lnTo>
                    <a:pt x="161" y="135"/>
                  </a:lnTo>
                  <a:lnTo>
                    <a:pt x="158" y="138"/>
                  </a:lnTo>
                  <a:lnTo>
                    <a:pt x="155" y="140"/>
                  </a:lnTo>
                  <a:lnTo>
                    <a:pt x="151" y="143"/>
                  </a:lnTo>
                  <a:lnTo>
                    <a:pt x="149" y="146"/>
                  </a:lnTo>
                  <a:lnTo>
                    <a:pt x="60" y="129"/>
                  </a:lnTo>
                  <a:lnTo>
                    <a:pt x="4" y="247"/>
                  </a:lnTo>
                  <a:lnTo>
                    <a:pt x="74" y="301"/>
                  </a:lnTo>
                  <a:lnTo>
                    <a:pt x="74" y="306"/>
                  </a:lnTo>
                  <a:lnTo>
                    <a:pt x="74" y="310"/>
                  </a:lnTo>
                  <a:lnTo>
                    <a:pt x="72" y="316"/>
                  </a:lnTo>
                  <a:lnTo>
                    <a:pt x="72" y="321"/>
                  </a:lnTo>
                  <a:lnTo>
                    <a:pt x="0" y="370"/>
                  </a:lnTo>
                  <a:lnTo>
                    <a:pt x="44" y="492"/>
                  </a:lnTo>
                  <a:lnTo>
                    <a:pt x="131" y="483"/>
                  </a:lnTo>
                  <a:lnTo>
                    <a:pt x="135" y="487"/>
                  </a:lnTo>
                  <a:lnTo>
                    <a:pt x="138" y="490"/>
                  </a:lnTo>
                  <a:lnTo>
                    <a:pt x="142" y="495"/>
                  </a:lnTo>
                  <a:lnTo>
                    <a:pt x="145" y="498"/>
                  </a:lnTo>
                  <a:lnTo>
                    <a:pt x="129" y="584"/>
                  </a:lnTo>
                  <a:lnTo>
                    <a:pt x="246" y="638"/>
                  </a:lnTo>
                  <a:lnTo>
                    <a:pt x="302" y="570"/>
                  </a:lnTo>
                  <a:lnTo>
                    <a:pt x="306" y="571"/>
                  </a:lnTo>
                  <a:lnTo>
                    <a:pt x="312" y="571"/>
                  </a:lnTo>
                  <a:lnTo>
                    <a:pt x="317" y="571"/>
                  </a:lnTo>
                  <a:lnTo>
                    <a:pt x="322" y="571"/>
                  </a:lnTo>
                  <a:lnTo>
                    <a:pt x="372" y="644"/>
                  </a:lnTo>
                  <a:lnTo>
                    <a:pt x="493" y="599"/>
                  </a:lnTo>
                  <a:lnTo>
                    <a:pt x="484" y="510"/>
                  </a:lnTo>
                  <a:lnTo>
                    <a:pt x="486" y="508"/>
                  </a:lnTo>
                  <a:lnTo>
                    <a:pt x="490" y="504"/>
                  </a:lnTo>
                  <a:lnTo>
                    <a:pt x="493" y="501"/>
                  </a:lnTo>
                  <a:lnTo>
                    <a:pt x="497" y="497"/>
                  </a:lnTo>
                  <a:lnTo>
                    <a:pt x="584" y="515"/>
                  </a:lnTo>
                  <a:lnTo>
                    <a:pt x="638" y="397"/>
                  </a:lnTo>
                  <a:lnTo>
                    <a:pt x="566" y="339"/>
                  </a:lnTo>
                  <a:lnTo>
                    <a:pt x="567" y="335"/>
                  </a:lnTo>
                  <a:lnTo>
                    <a:pt x="567" y="331"/>
                  </a:lnTo>
                  <a:lnTo>
                    <a:pt x="567" y="328"/>
                  </a:lnTo>
                  <a:lnTo>
                    <a:pt x="567" y="323"/>
                  </a:lnTo>
                  <a:lnTo>
                    <a:pt x="643" y="2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7"/>
            <p:cNvSpPr>
              <a:spLocks/>
            </p:cNvSpPr>
            <p:nvPr/>
          </p:nvSpPr>
          <p:spPr bwMode="auto">
            <a:xfrm>
              <a:off x="2482" y="2363"/>
              <a:ext cx="563" cy="565"/>
            </a:xfrm>
            <a:custGeom>
              <a:avLst/>
              <a:gdLst>
                <a:gd name="T0" fmla="*/ 445 w 563"/>
                <a:gd name="T1" fmla="*/ 423 h 565"/>
                <a:gd name="T2" fmla="*/ 433 w 563"/>
                <a:gd name="T3" fmla="*/ 436 h 565"/>
                <a:gd name="T4" fmla="*/ 421 w 563"/>
                <a:gd name="T5" fmla="*/ 446 h 565"/>
                <a:gd name="T6" fmla="*/ 410 w 563"/>
                <a:gd name="T7" fmla="*/ 457 h 565"/>
                <a:gd name="T8" fmla="*/ 344 w 563"/>
                <a:gd name="T9" fmla="*/ 565 h 565"/>
                <a:gd name="T10" fmla="*/ 290 w 563"/>
                <a:gd name="T11" fmla="*/ 499 h 565"/>
                <a:gd name="T12" fmla="*/ 273 w 563"/>
                <a:gd name="T13" fmla="*/ 499 h 565"/>
                <a:gd name="T14" fmla="*/ 256 w 563"/>
                <a:gd name="T15" fmla="*/ 498 h 565"/>
                <a:gd name="T16" fmla="*/ 197 w 563"/>
                <a:gd name="T17" fmla="*/ 559 h 565"/>
                <a:gd name="T18" fmla="*/ 141 w 563"/>
                <a:gd name="T19" fmla="*/ 448 h 565"/>
                <a:gd name="T20" fmla="*/ 128 w 563"/>
                <a:gd name="T21" fmla="*/ 436 h 565"/>
                <a:gd name="T22" fmla="*/ 117 w 563"/>
                <a:gd name="T23" fmla="*/ 423 h 565"/>
                <a:gd name="T24" fmla="*/ 105 w 563"/>
                <a:gd name="T25" fmla="*/ 410 h 565"/>
                <a:gd name="T26" fmla="*/ 0 w 563"/>
                <a:gd name="T27" fmla="*/ 344 h 565"/>
                <a:gd name="T28" fmla="*/ 65 w 563"/>
                <a:gd name="T29" fmla="*/ 290 h 565"/>
                <a:gd name="T30" fmla="*/ 65 w 563"/>
                <a:gd name="T31" fmla="*/ 274 h 565"/>
                <a:gd name="T32" fmla="*/ 68 w 563"/>
                <a:gd name="T33" fmla="*/ 257 h 565"/>
                <a:gd name="T34" fmla="*/ 5 w 563"/>
                <a:gd name="T35" fmla="*/ 198 h 565"/>
                <a:gd name="T36" fmla="*/ 119 w 563"/>
                <a:gd name="T37" fmla="*/ 142 h 565"/>
                <a:gd name="T38" fmla="*/ 131 w 563"/>
                <a:gd name="T39" fmla="*/ 132 h 565"/>
                <a:gd name="T40" fmla="*/ 142 w 563"/>
                <a:gd name="T41" fmla="*/ 121 h 565"/>
                <a:gd name="T42" fmla="*/ 155 w 563"/>
                <a:gd name="T43" fmla="*/ 110 h 565"/>
                <a:gd name="T44" fmla="*/ 220 w 563"/>
                <a:gd name="T45" fmla="*/ 0 h 565"/>
                <a:gd name="T46" fmla="*/ 277 w 563"/>
                <a:gd name="T47" fmla="*/ 70 h 565"/>
                <a:gd name="T48" fmla="*/ 291 w 563"/>
                <a:gd name="T49" fmla="*/ 70 h 565"/>
                <a:gd name="T50" fmla="*/ 305 w 563"/>
                <a:gd name="T51" fmla="*/ 72 h 565"/>
                <a:gd name="T52" fmla="*/ 367 w 563"/>
                <a:gd name="T53" fmla="*/ 6 h 565"/>
                <a:gd name="T54" fmla="*/ 423 w 563"/>
                <a:gd name="T55" fmla="*/ 123 h 565"/>
                <a:gd name="T56" fmla="*/ 426 w 563"/>
                <a:gd name="T57" fmla="*/ 127 h 565"/>
                <a:gd name="T58" fmla="*/ 428 w 563"/>
                <a:gd name="T59" fmla="*/ 130 h 565"/>
                <a:gd name="T60" fmla="*/ 439 w 563"/>
                <a:gd name="T61" fmla="*/ 140 h 565"/>
                <a:gd name="T62" fmla="*/ 447 w 563"/>
                <a:gd name="T63" fmla="*/ 150 h 565"/>
                <a:gd name="T64" fmla="*/ 536 w 563"/>
                <a:gd name="T65" fmla="*/ 148 h 565"/>
                <a:gd name="T66" fmla="*/ 495 w 563"/>
                <a:gd name="T67" fmla="*/ 268 h 565"/>
                <a:gd name="T68" fmla="*/ 495 w 563"/>
                <a:gd name="T69" fmla="*/ 284 h 565"/>
                <a:gd name="T70" fmla="*/ 495 w 563"/>
                <a:gd name="T71" fmla="*/ 298 h 565"/>
                <a:gd name="T72" fmla="*/ 493 w 563"/>
                <a:gd name="T73" fmla="*/ 315 h 565"/>
                <a:gd name="T74" fmla="*/ 525 w 563"/>
                <a:gd name="T75" fmla="*/ 438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3" h="565">
                  <a:moveTo>
                    <a:pt x="525" y="438"/>
                  </a:moveTo>
                  <a:lnTo>
                    <a:pt x="445" y="423"/>
                  </a:lnTo>
                  <a:lnTo>
                    <a:pt x="439" y="430"/>
                  </a:lnTo>
                  <a:lnTo>
                    <a:pt x="433" y="436"/>
                  </a:lnTo>
                  <a:lnTo>
                    <a:pt x="427" y="442"/>
                  </a:lnTo>
                  <a:lnTo>
                    <a:pt x="421" y="446"/>
                  </a:lnTo>
                  <a:lnTo>
                    <a:pt x="415" y="451"/>
                  </a:lnTo>
                  <a:lnTo>
                    <a:pt x="410" y="457"/>
                  </a:lnTo>
                  <a:lnTo>
                    <a:pt x="418" y="538"/>
                  </a:lnTo>
                  <a:lnTo>
                    <a:pt x="344" y="565"/>
                  </a:lnTo>
                  <a:lnTo>
                    <a:pt x="299" y="499"/>
                  </a:lnTo>
                  <a:lnTo>
                    <a:pt x="290" y="499"/>
                  </a:lnTo>
                  <a:lnTo>
                    <a:pt x="282" y="499"/>
                  </a:lnTo>
                  <a:lnTo>
                    <a:pt x="273" y="499"/>
                  </a:lnTo>
                  <a:lnTo>
                    <a:pt x="264" y="499"/>
                  </a:lnTo>
                  <a:lnTo>
                    <a:pt x="256" y="498"/>
                  </a:lnTo>
                  <a:lnTo>
                    <a:pt x="247" y="497"/>
                  </a:lnTo>
                  <a:lnTo>
                    <a:pt x="197" y="559"/>
                  </a:lnTo>
                  <a:lnTo>
                    <a:pt x="125" y="526"/>
                  </a:lnTo>
                  <a:lnTo>
                    <a:pt x="141" y="448"/>
                  </a:lnTo>
                  <a:lnTo>
                    <a:pt x="134" y="442"/>
                  </a:lnTo>
                  <a:lnTo>
                    <a:pt x="128" y="436"/>
                  </a:lnTo>
                  <a:lnTo>
                    <a:pt x="122" y="430"/>
                  </a:lnTo>
                  <a:lnTo>
                    <a:pt x="117" y="423"/>
                  </a:lnTo>
                  <a:lnTo>
                    <a:pt x="111" y="417"/>
                  </a:lnTo>
                  <a:lnTo>
                    <a:pt x="105" y="410"/>
                  </a:lnTo>
                  <a:lnTo>
                    <a:pt x="25" y="418"/>
                  </a:lnTo>
                  <a:lnTo>
                    <a:pt x="0" y="344"/>
                  </a:lnTo>
                  <a:lnTo>
                    <a:pt x="65" y="298"/>
                  </a:lnTo>
                  <a:lnTo>
                    <a:pt x="65" y="290"/>
                  </a:lnTo>
                  <a:lnTo>
                    <a:pt x="65" y="282"/>
                  </a:lnTo>
                  <a:lnTo>
                    <a:pt x="65" y="274"/>
                  </a:lnTo>
                  <a:lnTo>
                    <a:pt x="67" y="265"/>
                  </a:lnTo>
                  <a:lnTo>
                    <a:pt x="68" y="257"/>
                  </a:lnTo>
                  <a:lnTo>
                    <a:pt x="69" y="248"/>
                  </a:lnTo>
                  <a:lnTo>
                    <a:pt x="5" y="198"/>
                  </a:lnTo>
                  <a:lnTo>
                    <a:pt x="38" y="127"/>
                  </a:lnTo>
                  <a:lnTo>
                    <a:pt x="119" y="142"/>
                  </a:lnTo>
                  <a:lnTo>
                    <a:pt x="125" y="136"/>
                  </a:lnTo>
                  <a:lnTo>
                    <a:pt x="131" y="132"/>
                  </a:lnTo>
                  <a:lnTo>
                    <a:pt x="137" y="126"/>
                  </a:lnTo>
                  <a:lnTo>
                    <a:pt x="142" y="121"/>
                  </a:lnTo>
                  <a:lnTo>
                    <a:pt x="148" y="116"/>
                  </a:lnTo>
                  <a:lnTo>
                    <a:pt x="155" y="110"/>
                  </a:lnTo>
                  <a:lnTo>
                    <a:pt x="146" y="27"/>
                  </a:lnTo>
                  <a:lnTo>
                    <a:pt x="220" y="0"/>
                  </a:lnTo>
                  <a:lnTo>
                    <a:pt x="267" y="70"/>
                  </a:lnTo>
                  <a:lnTo>
                    <a:pt x="277" y="70"/>
                  </a:lnTo>
                  <a:lnTo>
                    <a:pt x="284" y="70"/>
                  </a:lnTo>
                  <a:lnTo>
                    <a:pt x="291" y="70"/>
                  </a:lnTo>
                  <a:lnTo>
                    <a:pt x="298" y="70"/>
                  </a:lnTo>
                  <a:lnTo>
                    <a:pt x="305" y="72"/>
                  </a:lnTo>
                  <a:lnTo>
                    <a:pt x="313" y="73"/>
                  </a:lnTo>
                  <a:lnTo>
                    <a:pt x="367" y="6"/>
                  </a:lnTo>
                  <a:lnTo>
                    <a:pt x="438" y="39"/>
                  </a:lnTo>
                  <a:lnTo>
                    <a:pt x="423" y="123"/>
                  </a:lnTo>
                  <a:lnTo>
                    <a:pt x="424" y="124"/>
                  </a:lnTo>
                  <a:lnTo>
                    <a:pt x="426" y="127"/>
                  </a:lnTo>
                  <a:lnTo>
                    <a:pt x="427" y="129"/>
                  </a:lnTo>
                  <a:lnTo>
                    <a:pt x="428" y="130"/>
                  </a:lnTo>
                  <a:lnTo>
                    <a:pt x="433" y="135"/>
                  </a:lnTo>
                  <a:lnTo>
                    <a:pt x="439" y="140"/>
                  </a:lnTo>
                  <a:lnTo>
                    <a:pt x="444" y="146"/>
                  </a:lnTo>
                  <a:lnTo>
                    <a:pt x="447" y="150"/>
                  </a:lnTo>
                  <a:lnTo>
                    <a:pt x="453" y="156"/>
                  </a:lnTo>
                  <a:lnTo>
                    <a:pt x="536" y="148"/>
                  </a:lnTo>
                  <a:lnTo>
                    <a:pt x="563" y="220"/>
                  </a:lnTo>
                  <a:lnTo>
                    <a:pt x="495" y="268"/>
                  </a:lnTo>
                  <a:lnTo>
                    <a:pt x="495" y="277"/>
                  </a:lnTo>
                  <a:lnTo>
                    <a:pt x="495" y="284"/>
                  </a:lnTo>
                  <a:lnTo>
                    <a:pt x="495" y="291"/>
                  </a:lnTo>
                  <a:lnTo>
                    <a:pt x="495" y="298"/>
                  </a:lnTo>
                  <a:lnTo>
                    <a:pt x="494" y="305"/>
                  </a:lnTo>
                  <a:lnTo>
                    <a:pt x="493" y="315"/>
                  </a:lnTo>
                  <a:lnTo>
                    <a:pt x="558" y="368"/>
                  </a:lnTo>
                  <a:lnTo>
                    <a:pt x="525" y="4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8"/>
            <p:cNvSpPr>
              <a:spLocks/>
            </p:cNvSpPr>
            <p:nvPr/>
          </p:nvSpPr>
          <p:spPr bwMode="auto">
            <a:xfrm>
              <a:off x="2877" y="1939"/>
              <a:ext cx="522" cy="524"/>
            </a:xfrm>
            <a:custGeom>
              <a:avLst/>
              <a:gdLst>
                <a:gd name="T0" fmla="*/ 460 w 522"/>
                <a:gd name="T1" fmla="*/ 275 h 524"/>
                <a:gd name="T2" fmla="*/ 460 w 522"/>
                <a:gd name="T3" fmla="*/ 272 h 524"/>
                <a:gd name="T4" fmla="*/ 461 w 522"/>
                <a:gd name="T5" fmla="*/ 270 h 524"/>
                <a:gd name="T6" fmla="*/ 461 w 522"/>
                <a:gd name="T7" fmla="*/ 269 h 524"/>
                <a:gd name="T8" fmla="*/ 461 w 522"/>
                <a:gd name="T9" fmla="*/ 266 h 524"/>
                <a:gd name="T10" fmla="*/ 522 w 522"/>
                <a:gd name="T11" fmla="*/ 224 h 524"/>
                <a:gd name="T12" fmla="*/ 486 w 522"/>
                <a:gd name="T13" fmla="*/ 122 h 524"/>
                <a:gd name="T14" fmla="*/ 409 w 522"/>
                <a:gd name="T15" fmla="*/ 130 h 524"/>
                <a:gd name="T16" fmla="*/ 408 w 522"/>
                <a:gd name="T17" fmla="*/ 129 h 524"/>
                <a:gd name="T18" fmla="*/ 407 w 522"/>
                <a:gd name="T19" fmla="*/ 127 h 524"/>
                <a:gd name="T20" fmla="*/ 406 w 522"/>
                <a:gd name="T21" fmla="*/ 125 h 524"/>
                <a:gd name="T22" fmla="*/ 405 w 522"/>
                <a:gd name="T23" fmla="*/ 124 h 524"/>
                <a:gd name="T24" fmla="*/ 419 w 522"/>
                <a:gd name="T25" fmla="*/ 50 h 524"/>
                <a:gd name="T26" fmla="*/ 320 w 522"/>
                <a:gd name="T27" fmla="*/ 4 h 524"/>
                <a:gd name="T28" fmla="*/ 273 w 522"/>
                <a:gd name="T29" fmla="*/ 63 h 524"/>
                <a:gd name="T30" fmla="*/ 271 w 522"/>
                <a:gd name="T31" fmla="*/ 63 h 524"/>
                <a:gd name="T32" fmla="*/ 270 w 522"/>
                <a:gd name="T33" fmla="*/ 63 h 524"/>
                <a:gd name="T34" fmla="*/ 267 w 522"/>
                <a:gd name="T35" fmla="*/ 63 h 524"/>
                <a:gd name="T36" fmla="*/ 265 w 522"/>
                <a:gd name="T37" fmla="*/ 63 h 524"/>
                <a:gd name="T38" fmla="*/ 223 w 522"/>
                <a:gd name="T39" fmla="*/ 0 h 524"/>
                <a:gd name="T40" fmla="*/ 120 w 522"/>
                <a:gd name="T41" fmla="*/ 37 h 524"/>
                <a:gd name="T42" fmla="*/ 129 w 522"/>
                <a:gd name="T43" fmla="*/ 111 h 524"/>
                <a:gd name="T44" fmla="*/ 126 w 522"/>
                <a:gd name="T45" fmla="*/ 113 h 524"/>
                <a:gd name="T46" fmla="*/ 125 w 522"/>
                <a:gd name="T47" fmla="*/ 114 h 524"/>
                <a:gd name="T48" fmla="*/ 123 w 522"/>
                <a:gd name="T49" fmla="*/ 116 h 524"/>
                <a:gd name="T50" fmla="*/ 120 w 522"/>
                <a:gd name="T51" fmla="*/ 117 h 524"/>
                <a:gd name="T52" fmla="*/ 50 w 522"/>
                <a:gd name="T53" fmla="*/ 104 h 524"/>
                <a:gd name="T54" fmla="*/ 4 w 522"/>
                <a:gd name="T55" fmla="*/ 202 h 524"/>
                <a:gd name="T56" fmla="*/ 60 w 522"/>
                <a:gd name="T57" fmla="*/ 248 h 524"/>
                <a:gd name="T58" fmla="*/ 59 w 522"/>
                <a:gd name="T59" fmla="*/ 251 h 524"/>
                <a:gd name="T60" fmla="*/ 59 w 522"/>
                <a:gd name="T61" fmla="*/ 254 h 524"/>
                <a:gd name="T62" fmla="*/ 59 w 522"/>
                <a:gd name="T63" fmla="*/ 257 h 524"/>
                <a:gd name="T64" fmla="*/ 59 w 522"/>
                <a:gd name="T65" fmla="*/ 261 h 524"/>
                <a:gd name="T66" fmla="*/ 0 w 522"/>
                <a:gd name="T67" fmla="*/ 301 h 524"/>
                <a:gd name="T68" fmla="*/ 37 w 522"/>
                <a:gd name="T69" fmla="*/ 403 h 524"/>
                <a:gd name="T70" fmla="*/ 107 w 522"/>
                <a:gd name="T71" fmla="*/ 395 h 524"/>
                <a:gd name="T72" fmla="*/ 110 w 522"/>
                <a:gd name="T73" fmla="*/ 397 h 524"/>
                <a:gd name="T74" fmla="*/ 112 w 522"/>
                <a:gd name="T75" fmla="*/ 399 h 524"/>
                <a:gd name="T76" fmla="*/ 113 w 522"/>
                <a:gd name="T77" fmla="*/ 403 h 524"/>
                <a:gd name="T78" fmla="*/ 116 w 522"/>
                <a:gd name="T79" fmla="*/ 405 h 524"/>
                <a:gd name="T80" fmla="*/ 104 w 522"/>
                <a:gd name="T81" fmla="*/ 474 h 524"/>
                <a:gd name="T82" fmla="*/ 201 w 522"/>
                <a:gd name="T83" fmla="*/ 520 h 524"/>
                <a:gd name="T84" fmla="*/ 246 w 522"/>
                <a:gd name="T85" fmla="*/ 465 h 524"/>
                <a:gd name="T86" fmla="*/ 248 w 522"/>
                <a:gd name="T87" fmla="*/ 465 h 524"/>
                <a:gd name="T88" fmla="*/ 252 w 522"/>
                <a:gd name="T89" fmla="*/ 465 h 524"/>
                <a:gd name="T90" fmla="*/ 255 w 522"/>
                <a:gd name="T91" fmla="*/ 465 h 524"/>
                <a:gd name="T92" fmla="*/ 259 w 522"/>
                <a:gd name="T93" fmla="*/ 465 h 524"/>
                <a:gd name="T94" fmla="*/ 299 w 522"/>
                <a:gd name="T95" fmla="*/ 524 h 524"/>
                <a:gd name="T96" fmla="*/ 401 w 522"/>
                <a:gd name="T97" fmla="*/ 486 h 524"/>
                <a:gd name="T98" fmla="*/ 393 w 522"/>
                <a:gd name="T99" fmla="*/ 415 h 524"/>
                <a:gd name="T100" fmla="*/ 395 w 522"/>
                <a:gd name="T101" fmla="*/ 412 h 524"/>
                <a:gd name="T102" fmla="*/ 398 w 522"/>
                <a:gd name="T103" fmla="*/ 411 h 524"/>
                <a:gd name="T104" fmla="*/ 399 w 522"/>
                <a:gd name="T105" fmla="*/ 409 h 524"/>
                <a:gd name="T106" fmla="*/ 401 w 522"/>
                <a:gd name="T107" fmla="*/ 406 h 524"/>
                <a:gd name="T108" fmla="*/ 473 w 522"/>
                <a:gd name="T109" fmla="*/ 420 h 524"/>
                <a:gd name="T110" fmla="*/ 519 w 522"/>
                <a:gd name="T111" fmla="*/ 322 h 524"/>
                <a:gd name="T112" fmla="*/ 460 w 522"/>
                <a:gd name="T113" fmla="*/ 275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22" h="524">
                  <a:moveTo>
                    <a:pt x="460" y="275"/>
                  </a:moveTo>
                  <a:lnTo>
                    <a:pt x="460" y="272"/>
                  </a:lnTo>
                  <a:lnTo>
                    <a:pt x="461" y="270"/>
                  </a:lnTo>
                  <a:lnTo>
                    <a:pt x="461" y="269"/>
                  </a:lnTo>
                  <a:lnTo>
                    <a:pt x="461" y="266"/>
                  </a:lnTo>
                  <a:lnTo>
                    <a:pt x="522" y="224"/>
                  </a:lnTo>
                  <a:lnTo>
                    <a:pt x="486" y="122"/>
                  </a:lnTo>
                  <a:lnTo>
                    <a:pt x="409" y="130"/>
                  </a:lnTo>
                  <a:lnTo>
                    <a:pt x="408" y="129"/>
                  </a:lnTo>
                  <a:lnTo>
                    <a:pt x="407" y="127"/>
                  </a:lnTo>
                  <a:lnTo>
                    <a:pt x="406" y="125"/>
                  </a:lnTo>
                  <a:lnTo>
                    <a:pt x="405" y="124"/>
                  </a:lnTo>
                  <a:lnTo>
                    <a:pt x="419" y="50"/>
                  </a:lnTo>
                  <a:lnTo>
                    <a:pt x="320" y="4"/>
                  </a:lnTo>
                  <a:lnTo>
                    <a:pt x="273" y="63"/>
                  </a:lnTo>
                  <a:lnTo>
                    <a:pt x="271" y="63"/>
                  </a:lnTo>
                  <a:lnTo>
                    <a:pt x="270" y="63"/>
                  </a:lnTo>
                  <a:lnTo>
                    <a:pt x="267" y="63"/>
                  </a:lnTo>
                  <a:lnTo>
                    <a:pt x="265" y="63"/>
                  </a:lnTo>
                  <a:lnTo>
                    <a:pt x="223" y="0"/>
                  </a:lnTo>
                  <a:lnTo>
                    <a:pt x="120" y="37"/>
                  </a:lnTo>
                  <a:lnTo>
                    <a:pt x="129" y="111"/>
                  </a:lnTo>
                  <a:lnTo>
                    <a:pt x="126" y="113"/>
                  </a:lnTo>
                  <a:lnTo>
                    <a:pt x="125" y="114"/>
                  </a:lnTo>
                  <a:lnTo>
                    <a:pt x="123" y="116"/>
                  </a:lnTo>
                  <a:lnTo>
                    <a:pt x="120" y="117"/>
                  </a:lnTo>
                  <a:lnTo>
                    <a:pt x="50" y="104"/>
                  </a:lnTo>
                  <a:lnTo>
                    <a:pt x="4" y="202"/>
                  </a:lnTo>
                  <a:lnTo>
                    <a:pt x="60" y="248"/>
                  </a:lnTo>
                  <a:lnTo>
                    <a:pt x="59" y="251"/>
                  </a:lnTo>
                  <a:lnTo>
                    <a:pt x="59" y="254"/>
                  </a:lnTo>
                  <a:lnTo>
                    <a:pt x="59" y="257"/>
                  </a:lnTo>
                  <a:lnTo>
                    <a:pt x="59" y="261"/>
                  </a:lnTo>
                  <a:lnTo>
                    <a:pt x="0" y="301"/>
                  </a:lnTo>
                  <a:lnTo>
                    <a:pt x="37" y="403"/>
                  </a:lnTo>
                  <a:lnTo>
                    <a:pt x="107" y="395"/>
                  </a:lnTo>
                  <a:lnTo>
                    <a:pt x="110" y="397"/>
                  </a:lnTo>
                  <a:lnTo>
                    <a:pt x="112" y="399"/>
                  </a:lnTo>
                  <a:lnTo>
                    <a:pt x="113" y="403"/>
                  </a:lnTo>
                  <a:lnTo>
                    <a:pt x="116" y="405"/>
                  </a:lnTo>
                  <a:lnTo>
                    <a:pt x="104" y="474"/>
                  </a:lnTo>
                  <a:lnTo>
                    <a:pt x="201" y="520"/>
                  </a:lnTo>
                  <a:lnTo>
                    <a:pt x="246" y="465"/>
                  </a:lnTo>
                  <a:lnTo>
                    <a:pt x="248" y="465"/>
                  </a:lnTo>
                  <a:lnTo>
                    <a:pt x="252" y="465"/>
                  </a:lnTo>
                  <a:lnTo>
                    <a:pt x="255" y="465"/>
                  </a:lnTo>
                  <a:lnTo>
                    <a:pt x="259" y="465"/>
                  </a:lnTo>
                  <a:lnTo>
                    <a:pt x="299" y="524"/>
                  </a:lnTo>
                  <a:lnTo>
                    <a:pt x="401" y="486"/>
                  </a:lnTo>
                  <a:lnTo>
                    <a:pt x="393" y="415"/>
                  </a:lnTo>
                  <a:lnTo>
                    <a:pt x="395" y="412"/>
                  </a:lnTo>
                  <a:lnTo>
                    <a:pt x="398" y="411"/>
                  </a:lnTo>
                  <a:lnTo>
                    <a:pt x="399" y="409"/>
                  </a:lnTo>
                  <a:lnTo>
                    <a:pt x="401" y="406"/>
                  </a:lnTo>
                  <a:lnTo>
                    <a:pt x="473" y="420"/>
                  </a:lnTo>
                  <a:lnTo>
                    <a:pt x="519" y="322"/>
                  </a:lnTo>
                  <a:lnTo>
                    <a:pt x="460" y="2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9"/>
            <p:cNvSpPr>
              <a:spLocks/>
            </p:cNvSpPr>
            <p:nvPr/>
          </p:nvSpPr>
          <p:spPr bwMode="auto">
            <a:xfrm>
              <a:off x="2916" y="1979"/>
              <a:ext cx="444" cy="445"/>
            </a:xfrm>
            <a:custGeom>
              <a:avLst/>
              <a:gdLst>
                <a:gd name="T0" fmla="*/ 350 w 444"/>
                <a:gd name="T1" fmla="*/ 331 h 445"/>
                <a:gd name="T2" fmla="*/ 340 w 444"/>
                <a:gd name="T3" fmla="*/ 343 h 445"/>
                <a:gd name="T4" fmla="*/ 332 w 444"/>
                <a:gd name="T5" fmla="*/ 351 h 445"/>
                <a:gd name="T6" fmla="*/ 320 w 444"/>
                <a:gd name="T7" fmla="*/ 360 h 445"/>
                <a:gd name="T8" fmla="*/ 273 w 444"/>
                <a:gd name="T9" fmla="*/ 445 h 445"/>
                <a:gd name="T10" fmla="*/ 228 w 444"/>
                <a:gd name="T11" fmla="*/ 392 h 445"/>
                <a:gd name="T12" fmla="*/ 214 w 444"/>
                <a:gd name="T13" fmla="*/ 392 h 445"/>
                <a:gd name="T14" fmla="*/ 201 w 444"/>
                <a:gd name="T15" fmla="*/ 392 h 445"/>
                <a:gd name="T16" fmla="*/ 153 w 444"/>
                <a:gd name="T17" fmla="*/ 439 h 445"/>
                <a:gd name="T18" fmla="*/ 112 w 444"/>
                <a:gd name="T19" fmla="*/ 353 h 445"/>
                <a:gd name="T20" fmla="*/ 101 w 444"/>
                <a:gd name="T21" fmla="*/ 343 h 445"/>
                <a:gd name="T22" fmla="*/ 92 w 444"/>
                <a:gd name="T23" fmla="*/ 332 h 445"/>
                <a:gd name="T24" fmla="*/ 81 w 444"/>
                <a:gd name="T25" fmla="*/ 320 h 445"/>
                <a:gd name="T26" fmla="*/ 0 w 444"/>
                <a:gd name="T27" fmla="*/ 273 h 445"/>
                <a:gd name="T28" fmla="*/ 53 w 444"/>
                <a:gd name="T29" fmla="*/ 229 h 445"/>
                <a:gd name="T30" fmla="*/ 53 w 444"/>
                <a:gd name="T31" fmla="*/ 216 h 445"/>
                <a:gd name="T32" fmla="*/ 54 w 444"/>
                <a:gd name="T33" fmla="*/ 203 h 445"/>
                <a:gd name="T34" fmla="*/ 5 w 444"/>
                <a:gd name="T35" fmla="*/ 154 h 445"/>
                <a:gd name="T36" fmla="*/ 93 w 444"/>
                <a:gd name="T37" fmla="*/ 112 h 445"/>
                <a:gd name="T38" fmla="*/ 104 w 444"/>
                <a:gd name="T39" fmla="*/ 102 h 445"/>
                <a:gd name="T40" fmla="*/ 112 w 444"/>
                <a:gd name="T41" fmla="*/ 94 h 445"/>
                <a:gd name="T42" fmla="*/ 124 w 444"/>
                <a:gd name="T43" fmla="*/ 85 h 445"/>
                <a:gd name="T44" fmla="*/ 171 w 444"/>
                <a:gd name="T45" fmla="*/ 0 h 445"/>
                <a:gd name="T46" fmla="*/ 218 w 444"/>
                <a:gd name="T47" fmla="*/ 55 h 445"/>
                <a:gd name="T48" fmla="*/ 228 w 444"/>
                <a:gd name="T49" fmla="*/ 55 h 445"/>
                <a:gd name="T50" fmla="*/ 240 w 444"/>
                <a:gd name="T51" fmla="*/ 56 h 445"/>
                <a:gd name="T52" fmla="*/ 290 w 444"/>
                <a:gd name="T53" fmla="*/ 4 h 445"/>
                <a:gd name="T54" fmla="*/ 330 w 444"/>
                <a:gd name="T55" fmla="*/ 96 h 445"/>
                <a:gd name="T56" fmla="*/ 334 w 444"/>
                <a:gd name="T57" fmla="*/ 98 h 445"/>
                <a:gd name="T58" fmla="*/ 336 w 444"/>
                <a:gd name="T59" fmla="*/ 102 h 445"/>
                <a:gd name="T60" fmla="*/ 344 w 444"/>
                <a:gd name="T61" fmla="*/ 109 h 445"/>
                <a:gd name="T62" fmla="*/ 352 w 444"/>
                <a:gd name="T63" fmla="*/ 117 h 445"/>
                <a:gd name="T64" fmla="*/ 424 w 444"/>
                <a:gd name="T65" fmla="*/ 117 h 445"/>
                <a:gd name="T66" fmla="*/ 389 w 444"/>
                <a:gd name="T67" fmla="*/ 209 h 445"/>
                <a:gd name="T68" fmla="*/ 389 w 444"/>
                <a:gd name="T69" fmla="*/ 224 h 445"/>
                <a:gd name="T70" fmla="*/ 389 w 444"/>
                <a:gd name="T71" fmla="*/ 235 h 445"/>
                <a:gd name="T72" fmla="*/ 388 w 444"/>
                <a:gd name="T73" fmla="*/ 249 h 445"/>
                <a:gd name="T74" fmla="*/ 415 w 444"/>
                <a:gd name="T75" fmla="*/ 344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44" h="445">
                  <a:moveTo>
                    <a:pt x="415" y="344"/>
                  </a:moveTo>
                  <a:lnTo>
                    <a:pt x="350" y="331"/>
                  </a:lnTo>
                  <a:lnTo>
                    <a:pt x="344" y="338"/>
                  </a:lnTo>
                  <a:lnTo>
                    <a:pt x="340" y="343"/>
                  </a:lnTo>
                  <a:lnTo>
                    <a:pt x="336" y="347"/>
                  </a:lnTo>
                  <a:lnTo>
                    <a:pt x="332" y="351"/>
                  </a:lnTo>
                  <a:lnTo>
                    <a:pt x="327" y="355"/>
                  </a:lnTo>
                  <a:lnTo>
                    <a:pt x="320" y="360"/>
                  </a:lnTo>
                  <a:lnTo>
                    <a:pt x="327" y="425"/>
                  </a:lnTo>
                  <a:lnTo>
                    <a:pt x="273" y="445"/>
                  </a:lnTo>
                  <a:lnTo>
                    <a:pt x="236" y="392"/>
                  </a:lnTo>
                  <a:lnTo>
                    <a:pt x="228" y="392"/>
                  </a:lnTo>
                  <a:lnTo>
                    <a:pt x="221" y="392"/>
                  </a:lnTo>
                  <a:lnTo>
                    <a:pt x="214" y="392"/>
                  </a:lnTo>
                  <a:lnTo>
                    <a:pt x="207" y="392"/>
                  </a:lnTo>
                  <a:lnTo>
                    <a:pt x="201" y="392"/>
                  </a:lnTo>
                  <a:lnTo>
                    <a:pt x="193" y="391"/>
                  </a:lnTo>
                  <a:lnTo>
                    <a:pt x="153" y="439"/>
                  </a:lnTo>
                  <a:lnTo>
                    <a:pt x="100" y="416"/>
                  </a:lnTo>
                  <a:lnTo>
                    <a:pt x="112" y="353"/>
                  </a:lnTo>
                  <a:lnTo>
                    <a:pt x="106" y="347"/>
                  </a:lnTo>
                  <a:lnTo>
                    <a:pt x="101" y="343"/>
                  </a:lnTo>
                  <a:lnTo>
                    <a:pt x="97" y="338"/>
                  </a:lnTo>
                  <a:lnTo>
                    <a:pt x="92" y="332"/>
                  </a:lnTo>
                  <a:lnTo>
                    <a:pt x="87" y="328"/>
                  </a:lnTo>
                  <a:lnTo>
                    <a:pt x="81" y="320"/>
                  </a:lnTo>
                  <a:lnTo>
                    <a:pt x="20" y="328"/>
                  </a:lnTo>
                  <a:lnTo>
                    <a:pt x="0" y="273"/>
                  </a:lnTo>
                  <a:lnTo>
                    <a:pt x="53" y="237"/>
                  </a:lnTo>
                  <a:lnTo>
                    <a:pt x="53" y="229"/>
                  </a:lnTo>
                  <a:lnTo>
                    <a:pt x="53" y="223"/>
                  </a:lnTo>
                  <a:lnTo>
                    <a:pt x="53" y="216"/>
                  </a:lnTo>
                  <a:lnTo>
                    <a:pt x="53" y="209"/>
                  </a:lnTo>
                  <a:lnTo>
                    <a:pt x="54" y="203"/>
                  </a:lnTo>
                  <a:lnTo>
                    <a:pt x="55" y="194"/>
                  </a:lnTo>
                  <a:lnTo>
                    <a:pt x="5" y="154"/>
                  </a:lnTo>
                  <a:lnTo>
                    <a:pt x="30" y="101"/>
                  </a:lnTo>
                  <a:lnTo>
                    <a:pt x="93" y="112"/>
                  </a:lnTo>
                  <a:lnTo>
                    <a:pt x="99" y="107"/>
                  </a:lnTo>
                  <a:lnTo>
                    <a:pt x="104" y="102"/>
                  </a:lnTo>
                  <a:lnTo>
                    <a:pt x="108" y="98"/>
                  </a:lnTo>
                  <a:lnTo>
                    <a:pt x="112" y="94"/>
                  </a:lnTo>
                  <a:lnTo>
                    <a:pt x="117" y="90"/>
                  </a:lnTo>
                  <a:lnTo>
                    <a:pt x="124" y="85"/>
                  </a:lnTo>
                  <a:lnTo>
                    <a:pt x="117" y="20"/>
                  </a:lnTo>
                  <a:lnTo>
                    <a:pt x="171" y="0"/>
                  </a:lnTo>
                  <a:lnTo>
                    <a:pt x="208" y="55"/>
                  </a:lnTo>
                  <a:lnTo>
                    <a:pt x="218" y="55"/>
                  </a:lnTo>
                  <a:lnTo>
                    <a:pt x="223" y="55"/>
                  </a:lnTo>
                  <a:lnTo>
                    <a:pt x="228" y="55"/>
                  </a:lnTo>
                  <a:lnTo>
                    <a:pt x="234" y="55"/>
                  </a:lnTo>
                  <a:lnTo>
                    <a:pt x="240" y="56"/>
                  </a:lnTo>
                  <a:lnTo>
                    <a:pt x="248" y="57"/>
                  </a:lnTo>
                  <a:lnTo>
                    <a:pt x="290" y="4"/>
                  </a:lnTo>
                  <a:lnTo>
                    <a:pt x="343" y="29"/>
                  </a:lnTo>
                  <a:lnTo>
                    <a:pt x="330" y="96"/>
                  </a:lnTo>
                  <a:lnTo>
                    <a:pt x="332" y="97"/>
                  </a:lnTo>
                  <a:lnTo>
                    <a:pt x="334" y="98"/>
                  </a:lnTo>
                  <a:lnTo>
                    <a:pt x="335" y="101"/>
                  </a:lnTo>
                  <a:lnTo>
                    <a:pt x="336" y="102"/>
                  </a:lnTo>
                  <a:lnTo>
                    <a:pt x="341" y="105"/>
                  </a:lnTo>
                  <a:lnTo>
                    <a:pt x="344" y="109"/>
                  </a:lnTo>
                  <a:lnTo>
                    <a:pt x="348" y="114"/>
                  </a:lnTo>
                  <a:lnTo>
                    <a:pt x="352" y="117"/>
                  </a:lnTo>
                  <a:lnTo>
                    <a:pt x="357" y="124"/>
                  </a:lnTo>
                  <a:lnTo>
                    <a:pt x="424" y="117"/>
                  </a:lnTo>
                  <a:lnTo>
                    <a:pt x="444" y="171"/>
                  </a:lnTo>
                  <a:lnTo>
                    <a:pt x="389" y="209"/>
                  </a:lnTo>
                  <a:lnTo>
                    <a:pt x="389" y="218"/>
                  </a:lnTo>
                  <a:lnTo>
                    <a:pt x="389" y="224"/>
                  </a:lnTo>
                  <a:lnTo>
                    <a:pt x="389" y="229"/>
                  </a:lnTo>
                  <a:lnTo>
                    <a:pt x="389" y="235"/>
                  </a:lnTo>
                  <a:lnTo>
                    <a:pt x="388" y="241"/>
                  </a:lnTo>
                  <a:lnTo>
                    <a:pt x="388" y="249"/>
                  </a:lnTo>
                  <a:lnTo>
                    <a:pt x="440" y="291"/>
                  </a:lnTo>
                  <a:lnTo>
                    <a:pt x="415" y="344"/>
                  </a:lnTo>
                  <a:close/>
                </a:path>
              </a:pathLst>
            </a:custGeom>
            <a:solidFill>
              <a:srgbClr val="5F8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0"/>
            <p:cNvSpPr>
              <a:spLocks/>
            </p:cNvSpPr>
            <p:nvPr/>
          </p:nvSpPr>
          <p:spPr bwMode="auto">
            <a:xfrm>
              <a:off x="2626" y="2511"/>
              <a:ext cx="274" cy="273"/>
            </a:xfrm>
            <a:custGeom>
              <a:avLst/>
              <a:gdLst>
                <a:gd name="T0" fmla="*/ 183 w 274"/>
                <a:gd name="T1" fmla="*/ 264 h 273"/>
                <a:gd name="T2" fmla="*/ 196 w 274"/>
                <a:gd name="T3" fmla="*/ 260 h 273"/>
                <a:gd name="T4" fmla="*/ 208 w 274"/>
                <a:gd name="T5" fmla="*/ 253 h 273"/>
                <a:gd name="T6" fmla="*/ 219 w 274"/>
                <a:gd name="T7" fmla="*/ 246 h 273"/>
                <a:gd name="T8" fmla="*/ 229 w 274"/>
                <a:gd name="T9" fmla="*/ 237 h 273"/>
                <a:gd name="T10" fmla="*/ 239 w 274"/>
                <a:gd name="T11" fmla="*/ 228 h 273"/>
                <a:gd name="T12" fmla="*/ 247 w 274"/>
                <a:gd name="T13" fmla="*/ 217 h 273"/>
                <a:gd name="T14" fmla="*/ 255 w 274"/>
                <a:gd name="T15" fmla="*/ 206 h 273"/>
                <a:gd name="T16" fmla="*/ 261 w 274"/>
                <a:gd name="T17" fmla="*/ 194 h 273"/>
                <a:gd name="T18" fmla="*/ 270 w 274"/>
                <a:gd name="T19" fmla="*/ 168 h 273"/>
                <a:gd name="T20" fmla="*/ 274 w 274"/>
                <a:gd name="T21" fmla="*/ 142 h 273"/>
                <a:gd name="T22" fmla="*/ 271 w 274"/>
                <a:gd name="T23" fmla="*/ 115 h 273"/>
                <a:gd name="T24" fmla="*/ 266 w 274"/>
                <a:gd name="T25" fmla="*/ 89 h 273"/>
                <a:gd name="T26" fmla="*/ 260 w 274"/>
                <a:gd name="T27" fmla="*/ 78 h 273"/>
                <a:gd name="T28" fmla="*/ 254 w 274"/>
                <a:gd name="T29" fmla="*/ 66 h 273"/>
                <a:gd name="T30" fmla="*/ 246 w 274"/>
                <a:gd name="T31" fmla="*/ 55 h 273"/>
                <a:gd name="T32" fmla="*/ 237 w 274"/>
                <a:gd name="T33" fmla="*/ 45 h 273"/>
                <a:gd name="T34" fmla="*/ 228 w 274"/>
                <a:gd name="T35" fmla="*/ 35 h 273"/>
                <a:gd name="T36" fmla="*/ 217 w 274"/>
                <a:gd name="T37" fmla="*/ 27 h 273"/>
                <a:gd name="T38" fmla="*/ 206 w 274"/>
                <a:gd name="T39" fmla="*/ 19 h 273"/>
                <a:gd name="T40" fmla="*/ 194 w 274"/>
                <a:gd name="T41" fmla="*/ 13 h 273"/>
                <a:gd name="T42" fmla="*/ 181 w 274"/>
                <a:gd name="T43" fmla="*/ 8 h 273"/>
                <a:gd name="T44" fmla="*/ 168 w 274"/>
                <a:gd name="T45" fmla="*/ 3 h 273"/>
                <a:gd name="T46" fmla="*/ 155 w 274"/>
                <a:gd name="T47" fmla="*/ 1 h 273"/>
                <a:gd name="T48" fmla="*/ 142 w 274"/>
                <a:gd name="T49" fmla="*/ 0 h 273"/>
                <a:gd name="T50" fmla="*/ 129 w 274"/>
                <a:gd name="T51" fmla="*/ 1 h 273"/>
                <a:gd name="T52" fmla="*/ 115 w 274"/>
                <a:gd name="T53" fmla="*/ 2 h 273"/>
                <a:gd name="T54" fmla="*/ 102 w 274"/>
                <a:gd name="T55" fmla="*/ 5 h 273"/>
                <a:gd name="T56" fmla="*/ 89 w 274"/>
                <a:gd name="T57" fmla="*/ 9 h 273"/>
                <a:gd name="T58" fmla="*/ 76 w 274"/>
                <a:gd name="T59" fmla="*/ 14 h 273"/>
                <a:gd name="T60" fmla="*/ 65 w 274"/>
                <a:gd name="T61" fmla="*/ 21 h 273"/>
                <a:gd name="T62" fmla="*/ 54 w 274"/>
                <a:gd name="T63" fmla="*/ 28 h 273"/>
                <a:gd name="T64" fmla="*/ 44 w 274"/>
                <a:gd name="T65" fmla="*/ 36 h 273"/>
                <a:gd name="T66" fmla="*/ 34 w 274"/>
                <a:gd name="T67" fmla="*/ 46 h 273"/>
                <a:gd name="T68" fmla="*/ 26 w 274"/>
                <a:gd name="T69" fmla="*/ 56 h 273"/>
                <a:gd name="T70" fmla="*/ 18 w 274"/>
                <a:gd name="T71" fmla="*/ 67 h 273"/>
                <a:gd name="T72" fmla="*/ 12 w 274"/>
                <a:gd name="T73" fmla="*/ 79 h 273"/>
                <a:gd name="T74" fmla="*/ 4 w 274"/>
                <a:gd name="T75" fmla="*/ 105 h 273"/>
                <a:gd name="T76" fmla="*/ 0 w 274"/>
                <a:gd name="T77" fmla="*/ 130 h 273"/>
                <a:gd name="T78" fmla="*/ 1 w 274"/>
                <a:gd name="T79" fmla="*/ 157 h 273"/>
                <a:gd name="T80" fmla="*/ 8 w 274"/>
                <a:gd name="T81" fmla="*/ 183 h 273"/>
                <a:gd name="T82" fmla="*/ 20 w 274"/>
                <a:gd name="T83" fmla="*/ 208 h 273"/>
                <a:gd name="T84" fmla="*/ 36 w 274"/>
                <a:gd name="T85" fmla="*/ 229 h 273"/>
                <a:gd name="T86" fmla="*/ 56 w 274"/>
                <a:gd name="T87" fmla="*/ 247 h 273"/>
                <a:gd name="T88" fmla="*/ 79 w 274"/>
                <a:gd name="T89" fmla="*/ 261 h 273"/>
                <a:gd name="T90" fmla="*/ 103 w 274"/>
                <a:gd name="T91" fmla="*/ 269 h 273"/>
                <a:gd name="T92" fmla="*/ 130 w 274"/>
                <a:gd name="T93" fmla="*/ 273 h 273"/>
                <a:gd name="T94" fmla="*/ 156 w 274"/>
                <a:gd name="T95" fmla="*/ 271 h 273"/>
                <a:gd name="T96" fmla="*/ 183 w 274"/>
                <a:gd name="T97" fmla="*/ 264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4" h="273">
                  <a:moveTo>
                    <a:pt x="183" y="264"/>
                  </a:moveTo>
                  <a:lnTo>
                    <a:pt x="196" y="260"/>
                  </a:lnTo>
                  <a:lnTo>
                    <a:pt x="208" y="253"/>
                  </a:lnTo>
                  <a:lnTo>
                    <a:pt x="219" y="246"/>
                  </a:lnTo>
                  <a:lnTo>
                    <a:pt x="229" y="237"/>
                  </a:lnTo>
                  <a:lnTo>
                    <a:pt x="239" y="228"/>
                  </a:lnTo>
                  <a:lnTo>
                    <a:pt x="247" y="217"/>
                  </a:lnTo>
                  <a:lnTo>
                    <a:pt x="255" y="206"/>
                  </a:lnTo>
                  <a:lnTo>
                    <a:pt x="261" y="194"/>
                  </a:lnTo>
                  <a:lnTo>
                    <a:pt x="270" y="168"/>
                  </a:lnTo>
                  <a:lnTo>
                    <a:pt x="274" y="142"/>
                  </a:lnTo>
                  <a:lnTo>
                    <a:pt x="271" y="115"/>
                  </a:lnTo>
                  <a:lnTo>
                    <a:pt x="266" y="89"/>
                  </a:lnTo>
                  <a:lnTo>
                    <a:pt x="260" y="78"/>
                  </a:lnTo>
                  <a:lnTo>
                    <a:pt x="254" y="66"/>
                  </a:lnTo>
                  <a:lnTo>
                    <a:pt x="246" y="55"/>
                  </a:lnTo>
                  <a:lnTo>
                    <a:pt x="237" y="45"/>
                  </a:lnTo>
                  <a:lnTo>
                    <a:pt x="228" y="35"/>
                  </a:lnTo>
                  <a:lnTo>
                    <a:pt x="217" y="27"/>
                  </a:lnTo>
                  <a:lnTo>
                    <a:pt x="206" y="19"/>
                  </a:lnTo>
                  <a:lnTo>
                    <a:pt x="194" y="13"/>
                  </a:lnTo>
                  <a:lnTo>
                    <a:pt x="181" y="8"/>
                  </a:lnTo>
                  <a:lnTo>
                    <a:pt x="168" y="3"/>
                  </a:lnTo>
                  <a:lnTo>
                    <a:pt x="155" y="1"/>
                  </a:lnTo>
                  <a:lnTo>
                    <a:pt x="142" y="0"/>
                  </a:lnTo>
                  <a:lnTo>
                    <a:pt x="129" y="1"/>
                  </a:lnTo>
                  <a:lnTo>
                    <a:pt x="115" y="2"/>
                  </a:lnTo>
                  <a:lnTo>
                    <a:pt x="102" y="5"/>
                  </a:lnTo>
                  <a:lnTo>
                    <a:pt x="89" y="9"/>
                  </a:lnTo>
                  <a:lnTo>
                    <a:pt x="76" y="14"/>
                  </a:lnTo>
                  <a:lnTo>
                    <a:pt x="65" y="21"/>
                  </a:lnTo>
                  <a:lnTo>
                    <a:pt x="54" y="28"/>
                  </a:lnTo>
                  <a:lnTo>
                    <a:pt x="44" y="36"/>
                  </a:lnTo>
                  <a:lnTo>
                    <a:pt x="34" y="46"/>
                  </a:lnTo>
                  <a:lnTo>
                    <a:pt x="26" y="56"/>
                  </a:lnTo>
                  <a:lnTo>
                    <a:pt x="18" y="67"/>
                  </a:lnTo>
                  <a:lnTo>
                    <a:pt x="12" y="79"/>
                  </a:lnTo>
                  <a:lnTo>
                    <a:pt x="4" y="105"/>
                  </a:lnTo>
                  <a:lnTo>
                    <a:pt x="0" y="130"/>
                  </a:lnTo>
                  <a:lnTo>
                    <a:pt x="1" y="157"/>
                  </a:lnTo>
                  <a:lnTo>
                    <a:pt x="8" y="183"/>
                  </a:lnTo>
                  <a:lnTo>
                    <a:pt x="20" y="208"/>
                  </a:lnTo>
                  <a:lnTo>
                    <a:pt x="36" y="229"/>
                  </a:lnTo>
                  <a:lnTo>
                    <a:pt x="56" y="247"/>
                  </a:lnTo>
                  <a:lnTo>
                    <a:pt x="79" y="261"/>
                  </a:lnTo>
                  <a:lnTo>
                    <a:pt x="103" y="269"/>
                  </a:lnTo>
                  <a:lnTo>
                    <a:pt x="130" y="273"/>
                  </a:lnTo>
                  <a:lnTo>
                    <a:pt x="156" y="271"/>
                  </a:lnTo>
                  <a:lnTo>
                    <a:pt x="183" y="2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1"/>
            <p:cNvSpPr>
              <a:spLocks/>
            </p:cNvSpPr>
            <p:nvPr/>
          </p:nvSpPr>
          <p:spPr bwMode="auto">
            <a:xfrm>
              <a:off x="2659" y="2544"/>
              <a:ext cx="208" cy="208"/>
            </a:xfrm>
            <a:custGeom>
              <a:avLst/>
              <a:gdLst>
                <a:gd name="T0" fmla="*/ 6 w 208"/>
                <a:gd name="T1" fmla="*/ 140 h 208"/>
                <a:gd name="T2" fmla="*/ 1 w 208"/>
                <a:gd name="T3" fmla="*/ 120 h 208"/>
                <a:gd name="T4" fmla="*/ 0 w 208"/>
                <a:gd name="T5" fmla="*/ 99 h 208"/>
                <a:gd name="T6" fmla="*/ 2 w 208"/>
                <a:gd name="T7" fmla="*/ 79 h 208"/>
                <a:gd name="T8" fmla="*/ 9 w 208"/>
                <a:gd name="T9" fmla="*/ 60 h 208"/>
                <a:gd name="T10" fmla="*/ 14 w 208"/>
                <a:gd name="T11" fmla="*/ 50 h 208"/>
                <a:gd name="T12" fmla="*/ 20 w 208"/>
                <a:gd name="T13" fmla="*/ 42 h 208"/>
                <a:gd name="T14" fmla="*/ 26 w 208"/>
                <a:gd name="T15" fmla="*/ 35 h 208"/>
                <a:gd name="T16" fmla="*/ 33 w 208"/>
                <a:gd name="T17" fmla="*/ 28 h 208"/>
                <a:gd name="T18" fmla="*/ 41 w 208"/>
                <a:gd name="T19" fmla="*/ 21 h 208"/>
                <a:gd name="T20" fmla="*/ 49 w 208"/>
                <a:gd name="T21" fmla="*/ 15 h 208"/>
                <a:gd name="T22" fmla="*/ 59 w 208"/>
                <a:gd name="T23" fmla="*/ 10 h 208"/>
                <a:gd name="T24" fmla="*/ 68 w 208"/>
                <a:gd name="T25" fmla="*/ 7 h 208"/>
                <a:gd name="T26" fmla="*/ 78 w 208"/>
                <a:gd name="T27" fmla="*/ 3 h 208"/>
                <a:gd name="T28" fmla="*/ 88 w 208"/>
                <a:gd name="T29" fmla="*/ 2 h 208"/>
                <a:gd name="T30" fmla="*/ 97 w 208"/>
                <a:gd name="T31" fmla="*/ 0 h 208"/>
                <a:gd name="T32" fmla="*/ 108 w 208"/>
                <a:gd name="T33" fmla="*/ 0 h 208"/>
                <a:gd name="T34" fmla="*/ 117 w 208"/>
                <a:gd name="T35" fmla="*/ 1 h 208"/>
                <a:gd name="T36" fmla="*/ 128 w 208"/>
                <a:gd name="T37" fmla="*/ 2 h 208"/>
                <a:gd name="T38" fmla="*/ 137 w 208"/>
                <a:gd name="T39" fmla="*/ 6 h 208"/>
                <a:gd name="T40" fmla="*/ 147 w 208"/>
                <a:gd name="T41" fmla="*/ 9 h 208"/>
                <a:gd name="T42" fmla="*/ 156 w 208"/>
                <a:gd name="T43" fmla="*/ 14 h 208"/>
                <a:gd name="T44" fmla="*/ 164 w 208"/>
                <a:gd name="T45" fmla="*/ 20 h 208"/>
                <a:gd name="T46" fmla="*/ 173 w 208"/>
                <a:gd name="T47" fmla="*/ 26 h 208"/>
                <a:gd name="T48" fmla="*/ 180 w 208"/>
                <a:gd name="T49" fmla="*/ 33 h 208"/>
                <a:gd name="T50" fmla="*/ 187 w 208"/>
                <a:gd name="T51" fmla="*/ 40 h 208"/>
                <a:gd name="T52" fmla="*/ 193 w 208"/>
                <a:gd name="T53" fmla="*/ 48 h 208"/>
                <a:gd name="T54" fmla="*/ 197 w 208"/>
                <a:gd name="T55" fmla="*/ 57 h 208"/>
                <a:gd name="T56" fmla="*/ 201 w 208"/>
                <a:gd name="T57" fmla="*/ 67 h 208"/>
                <a:gd name="T58" fmla="*/ 207 w 208"/>
                <a:gd name="T59" fmla="*/ 87 h 208"/>
                <a:gd name="T60" fmla="*/ 208 w 208"/>
                <a:gd name="T61" fmla="*/ 108 h 208"/>
                <a:gd name="T62" fmla="*/ 206 w 208"/>
                <a:gd name="T63" fmla="*/ 128 h 208"/>
                <a:gd name="T64" fmla="*/ 199 w 208"/>
                <a:gd name="T65" fmla="*/ 147 h 208"/>
                <a:gd name="T66" fmla="*/ 194 w 208"/>
                <a:gd name="T67" fmla="*/ 156 h 208"/>
                <a:gd name="T68" fmla="*/ 188 w 208"/>
                <a:gd name="T69" fmla="*/ 164 h 208"/>
                <a:gd name="T70" fmla="*/ 182 w 208"/>
                <a:gd name="T71" fmla="*/ 173 h 208"/>
                <a:gd name="T72" fmla="*/ 175 w 208"/>
                <a:gd name="T73" fmla="*/ 180 h 208"/>
                <a:gd name="T74" fmla="*/ 167 w 208"/>
                <a:gd name="T75" fmla="*/ 187 h 208"/>
                <a:gd name="T76" fmla="*/ 159 w 208"/>
                <a:gd name="T77" fmla="*/ 193 h 208"/>
                <a:gd name="T78" fmla="*/ 149 w 208"/>
                <a:gd name="T79" fmla="*/ 197 h 208"/>
                <a:gd name="T80" fmla="*/ 140 w 208"/>
                <a:gd name="T81" fmla="*/ 201 h 208"/>
                <a:gd name="T82" fmla="*/ 120 w 208"/>
                <a:gd name="T83" fmla="*/ 207 h 208"/>
                <a:gd name="T84" fmla="*/ 99 w 208"/>
                <a:gd name="T85" fmla="*/ 208 h 208"/>
                <a:gd name="T86" fmla="*/ 79 w 208"/>
                <a:gd name="T87" fmla="*/ 204 h 208"/>
                <a:gd name="T88" fmla="*/ 60 w 208"/>
                <a:gd name="T89" fmla="*/ 198 h 208"/>
                <a:gd name="T90" fmla="*/ 42 w 208"/>
                <a:gd name="T91" fmla="*/ 188 h 208"/>
                <a:gd name="T92" fmla="*/ 28 w 208"/>
                <a:gd name="T93" fmla="*/ 175 h 208"/>
                <a:gd name="T94" fmla="*/ 15 w 208"/>
                <a:gd name="T95" fmla="*/ 158 h 208"/>
                <a:gd name="T96" fmla="*/ 6 w 208"/>
                <a:gd name="T97" fmla="*/ 14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8" h="208">
                  <a:moveTo>
                    <a:pt x="6" y="140"/>
                  </a:moveTo>
                  <a:lnTo>
                    <a:pt x="1" y="120"/>
                  </a:lnTo>
                  <a:lnTo>
                    <a:pt x="0" y="99"/>
                  </a:lnTo>
                  <a:lnTo>
                    <a:pt x="2" y="79"/>
                  </a:lnTo>
                  <a:lnTo>
                    <a:pt x="9" y="60"/>
                  </a:lnTo>
                  <a:lnTo>
                    <a:pt x="14" y="50"/>
                  </a:lnTo>
                  <a:lnTo>
                    <a:pt x="20" y="42"/>
                  </a:lnTo>
                  <a:lnTo>
                    <a:pt x="26" y="35"/>
                  </a:lnTo>
                  <a:lnTo>
                    <a:pt x="33" y="28"/>
                  </a:lnTo>
                  <a:lnTo>
                    <a:pt x="41" y="21"/>
                  </a:lnTo>
                  <a:lnTo>
                    <a:pt x="49" y="15"/>
                  </a:lnTo>
                  <a:lnTo>
                    <a:pt x="59" y="10"/>
                  </a:lnTo>
                  <a:lnTo>
                    <a:pt x="68" y="7"/>
                  </a:lnTo>
                  <a:lnTo>
                    <a:pt x="78" y="3"/>
                  </a:lnTo>
                  <a:lnTo>
                    <a:pt x="88" y="2"/>
                  </a:lnTo>
                  <a:lnTo>
                    <a:pt x="97" y="0"/>
                  </a:lnTo>
                  <a:lnTo>
                    <a:pt x="108" y="0"/>
                  </a:lnTo>
                  <a:lnTo>
                    <a:pt x="117" y="1"/>
                  </a:lnTo>
                  <a:lnTo>
                    <a:pt x="128" y="2"/>
                  </a:lnTo>
                  <a:lnTo>
                    <a:pt x="137" y="6"/>
                  </a:lnTo>
                  <a:lnTo>
                    <a:pt x="147" y="9"/>
                  </a:lnTo>
                  <a:lnTo>
                    <a:pt x="156" y="14"/>
                  </a:lnTo>
                  <a:lnTo>
                    <a:pt x="164" y="20"/>
                  </a:lnTo>
                  <a:lnTo>
                    <a:pt x="173" y="26"/>
                  </a:lnTo>
                  <a:lnTo>
                    <a:pt x="180" y="33"/>
                  </a:lnTo>
                  <a:lnTo>
                    <a:pt x="187" y="40"/>
                  </a:lnTo>
                  <a:lnTo>
                    <a:pt x="193" y="48"/>
                  </a:lnTo>
                  <a:lnTo>
                    <a:pt x="197" y="57"/>
                  </a:lnTo>
                  <a:lnTo>
                    <a:pt x="201" y="67"/>
                  </a:lnTo>
                  <a:lnTo>
                    <a:pt x="207" y="87"/>
                  </a:lnTo>
                  <a:lnTo>
                    <a:pt x="208" y="108"/>
                  </a:lnTo>
                  <a:lnTo>
                    <a:pt x="206" y="128"/>
                  </a:lnTo>
                  <a:lnTo>
                    <a:pt x="199" y="147"/>
                  </a:lnTo>
                  <a:lnTo>
                    <a:pt x="194" y="156"/>
                  </a:lnTo>
                  <a:lnTo>
                    <a:pt x="188" y="164"/>
                  </a:lnTo>
                  <a:lnTo>
                    <a:pt x="182" y="173"/>
                  </a:lnTo>
                  <a:lnTo>
                    <a:pt x="175" y="180"/>
                  </a:lnTo>
                  <a:lnTo>
                    <a:pt x="167" y="187"/>
                  </a:lnTo>
                  <a:lnTo>
                    <a:pt x="159" y="193"/>
                  </a:lnTo>
                  <a:lnTo>
                    <a:pt x="149" y="197"/>
                  </a:lnTo>
                  <a:lnTo>
                    <a:pt x="140" y="201"/>
                  </a:lnTo>
                  <a:lnTo>
                    <a:pt x="120" y="207"/>
                  </a:lnTo>
                  <a:lnTo>
                    <a:pt x="99" y="208"/>
                  </a:lnTo>
                  <a:lnTo>
                    <a:pt x="79" y="204"/>
                  </a:lnTo>
                  <a:lnTo>
                    <a:pt x="60" y="198"/>
                  </a:lnTo>
                  <a:lnTo>
                    <a:pt x="42" y="188"/>
                  </a:lnTo>
                  <a:lnTo>
                    <a:pt x="28" y="175"/>
                  </a:lnTo>
                  <a:lnTo>
                    <a:pt x="15" y="158"/>
                  </a:lnTo>
                  <a:lnTo>
                    <a:pt x="6" y="140"/>
                  </a:lnTo>
                  <a:close/>
                </a:path>
              </a:pathLst>
            </a:custGeom>
            <a:solidFill>
              <a:srgbClr val="BFDC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2"/>
            <p:cNvSpPr>
              <a:spLocks/>
            </p:cNvSpPr>
            <p:nvPr/>
          </p:nvSpPr>
          <p:spPr bwMode="auto">
            <a:xfrm>
              <a:off x="3040" y="2107"/>
              <a:ext cx="193" cy="192"/>
            </a:xfrm>
            <a:custGeom>
              <a:avLst/>
              <a:gdLst>
                <a:gd name="T0" fmla="*/ 130 w 193"/>
                <a:gd name="T1" fmla="*/ 187 h 192"/>
                <a:gd name="T2" fmla="*/ 148 w 193"/>
                <a:gd name="T3" fmla="*/ 178 h 192"/>
                <a:gd name="T4" fmla="*/ 162 w 193"/>
                <a:gd name="T5" fmla="*/ 167 h 192"/>
                <a:gd name="T6" fmla="*/ 175 w 193"/>
                <a:gd name="T7" fmla="*/ 153 h 192"/>
                <a:gd name="T8" fmla="*/ 184 w 193"/>
                <a:gd name="T9" fmla="*/ 136 h 192"/>
                <a:gd name="T10" fmla="*/ 190 w 193"/>
                <a:gd name="T11" fmla="*/ 118 h 192"/>
                <a:gd name="T12" fmla="*/ 193 w 193"/>
                <a:gd name="T13" fmla="*/ 100 h 192"/>
                <a:gd name="T14" fmla="*/ 192 w 193"/>
                <a:gd name="T15" fmla="*/ 81 h 192"/>
                <a:gd name="T16" fmla="*/ 188 w 193"/>
                <a:gd name="T17" fmla="*/ 62 h 192"/>
                <a:gd name="T18" fmla="*/ 179 w 193"/>
                <a:gd name="T19" fmla="*/ 44 h 192"/>
                <a:gd name="T20" fmla="*/ 168 w 193"/>
                <a:gd name="T21" fmla="*/ 30 h 192"/>
                <a:gd name="T22" fmla="*/ 154 w 193"/>
                <a:gd name="T23" fmla="*/ 17 h 192"/>
                <a:gd name="T24" fmla="*/ 137 w 193"/>
                <a:gd name="T25" fmla="*/ 8 h 192"/>
                <a:gd name="T26" fmla="*/ 119 w 193"/>
                <a:gd name="T27" fmla="*/ 2 h 192"/>
                <a:gd name="T28" fmla="*/ 101 w 193"/>
                <a:gd name="T29" fmla="*/ 0 h 192"/>
                <a:gd name="T30" fmla="*/ 82 w 193"/>
                <a:gd name="T31" fmla="*/ 1 h 192"/>
                <a:gd name="T32" fmla="*/ 63 w 193"/>
                <a:gd name="T33" fmla="*/ 6 h 192"/>
                <a:gd name="T34" fmla="*/ 45 w 193"/>
                <a:gd name="T35" fmla="*/ 14 h 192"/>
                <a:gd name="T36" fmla="*/ 31 w 193"/>
                <a:gd name="T37" fmla="*/ 26 h 192"/>
                <a:gd name="T38" fmla="*/ 18 w 193"/>
                <a:gd name="T39" fmla="*/ 39 h 192"/>
                <a:gd name="T40" fmla="*/ 9 w 193"/>
                <a:gd name="T41" fmla="*/ 55 h 192"/>
                <a:gd name="T42" fmla="*/ 3 w 193"/>
                <a:gd name="T43" fmla="*/ 73 h 192"/>
                <a:gd name="T44" fmla="*/ 0 w 193"/>
                <a:gd name="T45" fmla="*/ 91 h 192"/>
                <a:gd name="T46" fmla="*/ 1 w 193"/>
                <a:gd name="T47" fmla="*/ 110 h 192"/>
                <a:gd name="T48" fmla="*/ 5 w 193"/>
                <a:gd name="T49" fmla="*/ 129 h 192"/>
                <a:gd name="T50" fmla="*/ 14 w 193"/>
                <a:gd name="T51" fmla="*/ 147 h 192"/>
                <a:gd name="T52" fmla="*/ 25 w 193"/>
                <a:gd name="T53" fmla="*/ 162 h 192"/>
                <a:gd name="T54" fmla="*/ 40 w 193"/>
                <a:gd name="T55" fmla="*/ 174 h 192"/>
                <a:gd name="T56" fmla="*/ 56 w 193"/>
                <a:gd name="T57" fmla="*/ 183 h 192"/>
                <a:gd name="T58" fmla="*/ 74 w 193"/>
                <a:gd name="T59" fmla="*/ 189 h 192"/>
                <a:gd name="T60" fmla="*/ 92 w 193"/>
                <a:gd name="T61" fmla="*/ 192 h 192"/>
                <a:gd name="T62" fmla="*/ 111 w 193"/>
                <a:gd name="T63" fmla="*/ 191 h 192"/>
                <a:gd name="T64" fmla="*/ 130 w 193"/>
                <a:gd name="T65"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3" h="192">
                  <a:moveTo>
                    <a:pt x="130" y="187"/>
                  </a:moveTo>
                  <a:lnTo>
                    <a:pt x="148" y="178"/>
                  </a:lnTo>
                  <a:lnTo>
                    <a:pt x="162" y="167"/>
                  </a:lnTo>
                  <a:lnTo>
                    <a:pt x="175" y="153"/>
                  </a:lnTo>
                  <a:lnTo>
                    <a:pt x="184" y="136"/>
                  </a:lnTo>
                  <a:lnTo>
                    <a:pt x="190" y="118"/>
                  </a:lnTo>
                  <a:lnTo>
                    <a:pt x="193" y="100"/>
                  </a:lnTo>
                  <a:lnTo>
                    <a:pt x="192" y="81"/>
                  </a:lnTo>
                  <a:lnTo>
                    <a:pt x="188" y="62"/>
                  </a:lnTo>
                  <a:lnTo>
                    <a:pt x="179" y="44"/>
                  </a:lnTo>
                  <a:lnTo>
                    <a:pt x="168" y="30"/>
                  </a:lnTo>
                  <a:lnTo>
                    <a:pt x="154" y="17"/>
                  </a:lnTo>
                  <a:lnTo>
                    <a:pt x="137" y="8"/>
                  </a:lnTo>
                  <a:lnTo>
                    <a:pt x="119" y="2"/>
                  </a:lnTo>
                  <a:lnTo>
                    <a:pt x="101" y="0"/>
                  </a:lnTo>
                  <a:lnTo>
                    <a:pt x="82" y="1"/>
                  </a:lnTo>
                  <a:lnTo>
                    <a:pt x="63" y="6"/>
                  </a:lnTo>
                  <a:lnTo>
                    <a:pt x="45" y="14"/>
                  </a:lnTo>
                  <a:lnTo>
                    <a:pt x="31" y="26"/>
                  </a:lnTo>
                  <a:lnTo>
                    <a:pt x="18" y="39"/>
                  </a:lnTo>
                  <a:lnTo>
                    <a:pt x="9" y="55"/>
                  </a:lnTo>
                  <a:lnTo>
                    <a:pt x="3" y="73"/>
                  </a:lnTo>
                  <a:lnTo>
                    <a:pt x="0" y="91"/>
                  </a:lnTo>
                  <a:lnTo>
                    <a:pt x="1" y="110"/>
                  </a:lnTo>
                  <a:lnTo>
                    <a:pt x="5" y="129"/>
                  </a:lnTo>
                  <a:lnTo>
                    <a:pt x="14" y="147"/>
                  </a:lnTo>
                  <a:lnTo>
                    <a:pt x="25" y="162"/>
                  </a:lnTo>
                  <a:lnTo>
                    <a:pt x="40" y="174"/>
                  </a:lnTo>
                  <a:lnTo>
                    <a:pt x="56" y="183"/>
                  </a:lnTo>
                  <a:lnTo>
                    <a:pt x="74" y="189"/>
                  </a:lnTo>
                  <a:lnTo>
                    <a:pt x="92" y="192"/>
                  </a:lnTo>
                  <a:lnTo>
                    <a:pt x="111" y="191"/>
                  </a:lnTo>
                  <a:lnTo>
                    <a:pt x="130" y="1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3"/>
            <p:cNvSpPr>
              <a:spLocks/>
            </p:cNvSpPr>
            <p:nvPr/>
          </p:nvSpPr>
          <p:spPr bwMode="auto">
            <a:xfrm>
              <a:off x="3040" y="2107"/>
              <a:ext cx="193" cy="192"/>
            </a:xfrm>
            <a:custGeom>
              <a:avLst/>
              <a:gdLst>
                <a:gd name="T0" fmla="*/ 130 w 193"/>
                <a:gd name="T1" fmla="*/ 187 h 192"/>
                <a:gd name="T2" fmla="*/ 148 w 193"/>
                <a:gd name="T3" fmla="*/ 178 h 192"/>
                <a:gd name="T4" fmla="*/ 162 w 193"/>
                <a:gd name="T5" fmla="*/ 167 h 192"/>
                <a:gd name="T6" fmla="*/ 175 w 193"/>
                <a:gd name="T7" fmla="*/ 153 h 192"/>
                <a:gd name="T8" fmla="*/ 184 w 193"/>
                <a:gd name="T9" fmla="*/ 136 h 192"/>
                <a:gd name="T10" fmla="*/ 190 w 193"/>
                <a:gd name="T11" fmla="*/ 118 h 192"/>
                <a:gd name="T12" fmla="*/ 193 w 193"/>
                <a:gd name="T13" fmla="*/ 100 h 192"/>
                <a:gd name="T14" fmla="*/ 192 w 193"/>
                <a:gd name="T15" fmla="*/ 81 h 192"/>
                <a:gd name="T16" fmla="*/ 188 w 193"/>
                <a:gd name="T17" fmla="*/ 62 h 192"/>
                <a:gd name="T18" fmla="*/ 179 w 193"/>
                <a:gd name="T19" fmla="*/ 44 h 192"/>
                <a:gd name="T20" fmla="*/ 168 w 193"/>
                <a:gd name="T21" fmla="*/ 30 h 192"/>
                <a:gd name="T22" fmla="*/ 154 w 193"/>
                <a:gd name="T23" fmla="*/ 17 h 192"/>
                <a:gd name="T24" fmla="*/ 137 w 193"/>
                <a:gd name="T25" fmla="*/ 8 h 192"/>
                <a:gd name="T26" fmla="*/ 119 w 193"/>
                <a:gd name="T27" fmla="*/ 2 h 192"/>
                <a:gd name="T28" fmla="*/ 101 w 193"/>
                <a:gd name="T29" fmla="*/ 0 h 192"/>
                <a:gd name="T30" fmla="*/ 82 w 193"/>
                <a:gd name="T31" fmla="*/ 1 h 192"/>
                <a:gd name="T32" fmla="*/ 63 w 193"/>
                <a:gd name="T33" fmla="*/ 6 h 192"/>
                <a:gd name="T34" fmla="*/ 45 w 193"/>
                <a:gd name="T35" fmla="*/ 14 h 192"/>
                <a:gd name="T36" fmla="*/ 31 w 193"/>
                <a:gd name="T37" fmla="*/ 26 h 192"/>
                <a:gd name="T38" fmla="*/ 18 w 193"/>
                <a:gd name="T39" fmla="*/ 39 h 192"/>
                <a:gd name="T40" fmla="*/ 9 w 193"/>
                <a:gd name="T41" fmla="*/ 55 h 192"/>
                <a:gd name="T42" fmla="*/ 3 w 193"/>
                <a:gd name="T43" fmla="*/ 73 h 192"/>
                <a:gd name="T44" fmla="*/ 0 w 193"/>
                <a:gd name="T45" fmla="*/ 91 h 192"/>
                <a:gd name="T46" fmla="*/ 1 w 193"/>
                <a:gd name="T47" fmla="*/ 110 h 192"/>
                <a:gd name="T48" fmla="*/ 5 w 193"/>
                <a:gd name="T49" fmla="*/ 129 h 192"/>
                <a:gd name="T50" fmla="*/ 14 w 193"/>
                <a:gd name="T51" fmla="*/ 147 h 192"/>
                <a:gd name="T52" fmla="*/ 25 w 193"/>
                <a:gd name="T53" fmla="*/ 162 h 192"/>
                <a:gd name="T54" fmla="*/ 40 w 193"/>
                <a:gd name="T55" fmla="*/ 174 h 192"/>
                <a:gd name="T56" fmla="*/ 56 w 193"/>
                <a:gd name="T57" fmla="*/ 183 h 192"/>
                <a:gd name="T58" fmla="*/ 74 w 193"/>
                <a:gd name="T59" fmla="*/ 189 h 192"/>
                <a:gd name="T60" fmla="*/ 92 w 193"/>
                <a:gd name="T61" fmla="*/ 192 h 192"/>
                <a:gd name="T62" fmla="*/ 111 w 193"/>
                <a:gd name="T63" fmla="*/ 191 h 192"/>
                <a:gd name="T64" fmla="*/ 130 w 193"/>
                <a:gd name="T65"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3" h="192">
                  <a:moveTo>
                    <a:pt x="130" y="187"/>
                  </a:moveTo>
                  <a:lnTo>
                    <a:pt x="148" y="178"/>
                  </a:lnTo>
                  <a:lnTo>
                    <a:pt x="162" y="167"/>
                  </a:lnTo>
                  <a:lnTo>
                    <a:pt x="175" y="153"/>
                  </a:lnTo>
                  <a:lnTo>
                    <a:pt x="184" y="136"/>
                  </a:lnTo>
                  <a:lnTo>
                    <a:pt x="190" y="118"/>
                  </a:lnTo>
                  <a:lnTo>
                    <a:pt x="193" y="100"/>
                  </a:lnTo>
                  <a:lnTo>
                    <a:pt x="192" y="81"/>
                  </a:lnTo>
                  <a:lnTo>
                    <a:pt x="188" y="62"/>
                  </a:lnTo>
                  <a:lnTo>
                    <a:pt x="179" y="44"/>
                  </a:lnTo>
                  <a:lnTo>
                    <a:pt x="168" y="30"/>
                  </a:lnTo>
                  <a:lnTo>
                    <a:pt x="154" y="17"/>
                  </a:lnTo>
                  <a:lnTo>
                    <a:pt x="137" y="8"/>
                  </a:lnTo>
                  <a:lnTo>
                    <a:pt x="119" y="2"/>
                  </a:lnTo>
                  <a:lnTo>
                    <a:pt x="101" y="0"/>
                  </a:lnTo>
                  <a:lnTo>
                    <a:pt x="82" y="1"/>
                  </a:lnTo>
                  <a:lnTo>
                    <a:pt x="63" y="6"/>
                  </a:lnTo>
                  <a:lnTo>
                    <a:pt x="45" y="14"/>
                  </a:lnTo>
                  <a:lnTo>
                    <a:pt x="31" y="26"/>
                  </a:lnTo>
                  <a:lnTo>
                    <a:pt x="18" y="39"/>
                  </a:lnTo>
                  <a:lnTo>
                    <a:pt x="9" y="55"/>
                  </a:lnTo>
                  <a:lnTo>
                    <a:pt x="3" y="73"/>
                  </a:lnTo>
                  <a:lnTo>
                    <a:pt x="0" y="91"/>
                  </a:lnTo>
                  <a:lnTo>
                    <a:pt x="1" y="110"/>
                  </a:lnTo>
                  <a:lnTo>
                    <a:pt x="5" y="129"/>
                  </a:lnTo>
                  <a:lnTo>
                    <a:pt x="14" y="147"/>
                  </a:lnTo>
                  <a:lnTo>
                    <a:pt x="25" y="162"/>
                  </a:lnTo>
                  <a:lnTo>
                    <a:pt x="40" y="174"/>
                  </a:lnTo>
                  <a:lnTo>
                    <a:pt x="56" y="183"/>
                  </a:lnTo>
                  <a:lnTo>
                    <a:pt x="74" y="189"/>
                  </a:lnTo>
                  <a:lnTo>
                    <a:pt x="92" y="192"/>
                  </a:lnTo>
                  <a:lnTo>
                    <a:pt x="111" y="191"/>
                  </a:lnTo>
                  <a:lnTo>
                    <a:pt x="130" y="1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4"/>
            <p:cNvSpPr>
              <a:spLocks/>
            </p:cNvSpPr>
            <p:nvPr/>
          </p:nvSpPr>
          <p:spPr bwMode="auto">
            <a:xfrm>
              <a:off x="2413" y="2287"/>
              <a:ext cx="50" cy="57"/>
            </a:xfrm>
            <a:custGeom>
              <a:avLst/>
              <a:gdLst>
                <a:gd name="T0" fmla="*/ 50 w 50"/>
                <a:gd name="T1" fmla="*/ 12 h 57"/>
                <a:gd name="T2" fmla="*/ 24 w 50"/>
                <a:gd name="T3" fmla="*/ 0 h 57"/>
                <a:gd name="T4" fmla="*/ 0 w 50"/>
                <a:gd name="T5" fmla="*/ 43 h 57"/>
                <a:gd name="T6" fmla="*/ 26 w 50"/>
                <a:gd name="T7" fmla="*/ 57 h 57"/>
                <a:gd name="T8" fmla="*/ 50 w 50"/>
                <a:gd name="T9" fmla="*/ 12 h 57"/>
              </a:gdLst>
              <a:ahLst/>
              <a:cxnLst>
                <a:cxn ang="0">
                  <a:pos x="T0" y="T1"/>
                </a:cxn>
                <a:cxn ang="0">
                  <a:pos x="T2" y="T3"/>
                </a:cxn>
                <a:cxn ang="0">
                  <a:pos x="T4" y="T5"/>
                </a:cxn>
                <a:cxn ang="0">
                  <a:pos x="T6" y="T7"/>
                </a:cxn>
                <a:cxn ang="0">
                  <a:pos x="T8" y="T9"/>
                </a:cxn>
              </a:cxnLst>
              <a:rect l="0" t="0" r="r" b="b"/>
              <a:pathLst>
                <a:path w="50" h="57">
                  <a:moveTo>
                    <a:pt x="50" y="12"/>
                  </a:moveTo>
                  <a:lnTo>
                    <a:pt x="24" y="0"/>
                  </a:lnTo>
                  <a:lnTo>
                    <a:pt x="0" y="43"/>
                  </a:lnTo>
                  <a:lnTo>
                    <a:pt x="26" y="57"/>
                  </a:lnTo>
                  <a:lnTo>
                    <a:pt x="50"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5"/>
            <p:cNvSpPr>
              <a:spLocks/>
            </p:cNvSpPr>
            <p:nvPr/>
          </p:nvSpPr>
          <p:spPr bwMode="auto">
            <a:xfrm>
              <a:off x="2480" y="2208"/>
              <a:ext cx="58" cy="54"/>
            </a:xfrm>
            <a:custGeom>
              <a:avLst/>
              <a:gdLst>
                <a:gd name="T0" fmla="*/ 58 w 58"/>
                <a:gd name="T1" fmla="*/ 22 h 54"/>
                <a:gd name="T2" fmla="*/ 39 w 58"/>
                <a:gd name="T3" fmla="*/ 0 h 54"/>
                <a:gd name="T4" fmla="*/ 0 w 58"/>
                <a:gd name="T5" fmla="*/ 32 h 54"/>
                <a:gd name="T6" fmla="*/ 19 w 58"/>
                <a:gd name="T7" fmla="*/ 54 h 54"/>
                <a:gd name="T8" fmla="*/ 58 w 58"/>
                <a:gd name="T9" fmla="*/ 22 h 54"/>
              </a:gdLst>
              <a:ahLst/>
              <a:cxnLst>
                <a:cxn ang="0">
                  <a:pos x="T0" y="T1"/>
                </a:cxn>
                <a:cxn ang="0">
                  <a:pos x="T2" y="T3"/>
                </a:cxn>
                <a:cxn ang="0">
                  <a:pos x="T4" y="T5"/>
                </a:cxn>
                <a:cxn ang="0">
                  <a:pos x="T6" y="T7"/>
                </a:cxn>
                <a:cxn ang="0">
                  <a:pos x="T8" y="T9"/>
                </a:cxn>
              </a:cxnLst>
              <a:rect l="0" t="0" r="r" b="b"/>
              <a:pathLst>
                <a:path w="58" h="54">
                  <a:moveTo>
                    <a:pt x="58" y="22"/>
                  </a:moveTo>
                  <a:lnTo>
                    <a:pt x="39" y="0"/>
                  </a:lnTo>
                  <a:lnTo>
                    <a:pt x="0" y="32"/>
                  </a:lnTo>
                  <a:lnTo>
                    <a:pt x="19" y="54"/>
                  </a:lnTo>
                  <a:lnTo>
                    <a:pt x="58"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6"/>
            <p:cNvSpPr>
              <a:spLocks/>
            </p:cNvSpPr>
            <p:nvPr/>
          </p:nvSpPr>
          <p:spPr bwMode="auto">
            <a:xfrm>
              <a:off x="2686" y="2151"/>
              <a:ext cx="52" cy="34"/>
            </a:xfrm>
            <a:custGeom>
              <a:avLst/>
              <a:gdLst>
                <a:gd name="T0" fmla="*/ 0 w 52"/>
                <a:gd name="T1" fmla="*/ 30 h 34"/>
                <a:gd name="T2" fmla="*/ 2 w 52"/>
                <a:gd name="T3" fmla="*/ 0 h 34"/>
                <a:gd name="T4" fmla="*/ 52 w 52"/>
                <a:gd name="T5" fmla="*/ 5 h 34"/>
                <a:gd name="T6" fmla="*/ 49 w 52"/>
                <a:gd name="T7" fmla="*/ 34 h 34"/>
                <a:gd name="T8" fmla="*/ 0 w 52"/>
                <a:gd name="T9" fmla="*/ 30 h 34"/>
              </a:gdLst>
              <a:ahLst/>
              <a:cxnLst>
                <a:cxn ang="0">
                  <a:pos x="T0" y="T1"/>
                </a:cxn>
                <a:cxn ang="0">
                  <a:pos x="T2" y="T3"/>
                </a:cxn>
                <a:cxn ang="0">
                  <a:pos x="T4" y="T5"/>
                </a:cxn>
                <a:cxn ang="0">
                  <a:pos x="T6" y="T7"/>
                </a:cxn>
                <a:cxn ang="0">
                  <a:pos x="T8" y="T9"/>
                </a:cxn>
              </a:cxnLst>
              <a:rect l="0" t="0" r="r" b="b"/>
              <a:pathLst>
                <a:path w="52" h="34">
                  <a:moveTo>
                    <a:pt x="0" y="30"/>
                  </a:moveTo>
                  <a:lnTo>
                    <a:pt x="2" y="0"/>
                  </a:lnTo>
                  <a:lnTo>
                    <a:pt x="52" y="5"/>
                  </a:lnTo>
                  <a:lnTo>
                    <a:pt x="49" y="34"/>
                  </a:lnTo>
                  <a:lnTo>
                    <a:pt x="0"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7"/>
            <p:cNvSpPr>
              <a:spLocks/>
            </p:cNvSpPr>
            <p:nvPr/>
          </p:nvSpPr>
          <p:spPr bwMode="auto">
            <a:xfrm>
              <a:off x="2578" y="2162"/>
              <a:ext cx="55" cy="42"/>
            </a:xfrm>
            <a:custGeom>
              <a:avLst/>
              <a:gdLst>
                <a:gd name="T0" fmla="*/ 7 w 55"/>
                <a:gd name="T1" fmla="*/ 42 h 42"/>
                <a:gd name="T2" fmla="*/ 0 w 55"/>
                <a:gd name="T3" fmla="*/ 14 h 42"/>
                <a:gd name="T4" fmla="*/ 48 w 55"/>
                <a:gd name="T5" fmla="*/ 0 h 42"/>
                <a:gd name="T6" fmla="*/ 55 w 55"/>
                <a:gd name="T7" fmla="*/ 28 h 42"/>
                <a:gd name="T8" fmla="*/ 7 w 55"/>
                <a:gd name="T9" fmla="*/ 42 h 42"/>
              </a:gdLst>
              <a:ahLst/>
              <a:cxnLst>
                <a:cxn ang="0">
                  <a:pos x="T0" y="T1"/>
                </a:cxn>
                <a:cxn ang="0">
                  <a:pos x="T2" y="T3"/>
                </a:cxn>
                <a:cxn ang="0">
                  <a:pos x="T4" y="T5"/>
                </a:cxn>
                <a:cxn ang="0">
                  <a:pos x="T6" y="T7"/>
                </a:cxn>
                <a:cxn ang="0">
                  <a:pos x="T8" y="T9"/>
                </a:cxn>
              </a:cxnLst>
              <a:rect l="0" t="0" r="r" b="b"/>
              <a:pathLst>
                <a:path w="55" h="42">
                  <a:moveTo>
                    <a:pt x="7" y="42"/>
                  </a:moveTo>
                  <a:lnTo>
                    <a:pt x="0" y="14"/>
                  </a:lnTo>
                  <a:lnTo>
                    <a:pt x="48" y="0"/>
                  </a:lnTo>
                  <a:lnTo>
                    <a:pt x="55" y="28"/>
                  </a:lnTo>
                  <a:lnTo>
                    <a:pt x="7"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8"/>
            <p:cNvSpPr>
              <a:spLocks/>
            </p:cNvSpPr>
            <p:nvPr/>
          </p:nvSpPr>
          <p:spPr bwMode="auto">
            <a:xfrm>
              <a:off x="2761" y="2128"/>
              <a:ext cx="55" cy="96"/>
            </a:xfrm>
            <a:custGeom>
              <a:avLst/>
              <a:gdLst>
                <a:gd name="T0" fmla="*/ 0 w 55"/>
                <a:gd name="T1" fmla="*/ 96 h 96"/>
                <a:gd name="T2" fmla="*/ 20 w 55"/>
                <a:gd name="T3" fmla="*/ 0 h 96"/>
                <a:gd name="T4" fmla="*/ 55 w 55"/>
                <a:gd name="T5" fmla="*/ 67 h 96"/>
                <a:gd name="T6" fmla="*/ 0 w 55"/>
                <a:gd name="T7" fmla="*/ 96 h 96"/>
              </a:gdLst>
              <a:ahLst/>
              <a:cxnLst>
                <a:cxn ang="0">
                  <a:pos x="T0" y="T1"/>
                </a:cxn>
                <a:cxn ang="0">
                  <a:pos x="T2" y="T3"/>
                </a:cxn>
                <a:cxn ang="0">
                  <a:pos x="T4" y="T5"/>
                </a:cxn>
                <a:cxn ang="0">
                  <a:pos x="T6" y="T7"/>
                </a:cxn>
              </a:cxnLst>
              <a:rect l="0" t="0" r="r" b="b"/>
              <a:pathLst>
                <a:path w="55" h="96">
                  <a:moveTo>
                    <a:pt x="0" y="96"/>
                  </a:moveTo>
                  <a:lnTo>
                    <a:pt x="20" y="0"/>
                  </a:lnTo>
                  <a:lnTo>
                    <a:pt x="55" y="67"/>
                  </a:ln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9"/>
            <p:cNvSpPr>
              <a:spLocks/>
            </p:cNvSpPr>
            <p:nvPr/>
          </p:nvSpPr>
          <p:spPr bwMode="auto">
            <a:xfrm>
              <a:off x="3365" y="2532"/>
              <a:ext cx="33" cy="51"/>
            </a:xfrm>
            <a:custGeom>
              <a:avLst/>
              <a:gdLst>
                <a:gd name="T0" fmla="*/ 4 w 33"/>
                <a:gd name="T1" fmla="*/ 51 h 51"/>
                <a:gd name="T2" fmla="*/ 33 w 33"/>
                <a:gd name="T3" fmla="*/ 48 h 51"/>
                <a:gd name="T4" fmla="*/ 28 w 33"/>
                <a:gd name="T5" fmla="*/ 0 h 51"/>
                <a:gd name="T6" fmla="*/ 0 w 33"/>
                <a:gd name="T7" fmla="*/ 2 h 51"/>
                <a:gd name="T8" fmla="*/ 4 w 33"/>
                <a:gd name="T9" fmla="*/ 51 h 51"/>
              </a:gdLst>
              <a:ahLst/>
              <a:cxnLst>
                <a:cxn ang="0">
                  <a:pos x="T0" y="T1"/>
                </a:cxn>
                <a:cxn ang="0">
                  <a:pos x="T2" y="T3"/>
                </a:cxn>
                <a:cxn ang="0">
                  <a:pos x="T4" y="T5"/>
                </a:cxn>
                <a:cxn ang="0">
                  <a:pos x="T6" y="T7"/>
                </a:cxn>
                <a:cxn ang="0">
                  <a:pos x="T8" y="T9"/>
                </a:cxn>
              </a:cxnLst>
              <a:rect l="0" t="0" r="r" b="b"/>
              <a:pathLst>
                <a:path w="33" h="51">
                  <a:moveTo>
                    <a:pt x="4" y="51"/>
                  </a:moveTo>
                  <a:lnTo>
                    <a:pt x="33" y="48"/>
                  </a:lnTo>
                  <a:lnTo>
                    <a:pt x="28" y="0"/>
                  </a:lnTo>
                  <a:lnTo>
                    <a:pt x="0" y="2"/>
                  </a:lnTo>
                  <a:lnTo>
                    <a:pt x="4"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0"/>
            <p:cNvSpPr>
              <a:spLocks/>
            </p:cNvSpPr>
            <p:nvPr/>
          </p:nvSpPr>
          <p:spPr bwMode="auto">
            <a:xfrm>
              <a:off x="3342" y="2634"/>
              <a:ext cx="43" cy="57"/>
            </a:xfrm>
            <a:custGeom>
              <a:avLst/>
              <a:gdLst>
                <a:gd name="T0" fmla="*/ 0 w 43"/>
                <a:gd name="T1" fmla="*/ 47 h 57"/>
                <a:gd name="T2" fmla="*/ 28 w 43"/>
                <a:gd name="T3" fmla="*/ 57 h 57"/>
                <a:gd name="T4" fmla="*/ 43 w 43"/>
                <a:gd name="T5" fmla="*/ 9 h 57"/>
                <a:gd name="T6" fmla="*/ 15 w 43"/>
                <a:gd name="T7" fmla="*/ 0 h 57"/>
                <a:gd name="T8" fmla="*/ 0 w 43"/>
                <a:gd name="T9" fmla="*/ 47 h 57"/>
              </a:gdLst>
              <a:ahLst/>
              <a:cxnLst>
                <a:cxn ang="0">
                  <a:pos x="T0" y="T1"/>
                </a:cxn>
                <a:cxn ang="0">
                  <a:pos x="T2" y="T3"/>
                </a:cxn>
                <a:cxn ang="0">
                  <a:pos x="T4" y="T5"/>
                </a:cxn>
                <a:cxn ang="0">
                  <a:pos x="T6" y="T7"/>
                </a:cxn>
                <a:cxn ang="0">
                  <a:pos x="T8" y="T9"/>
                </a:cxn>
              </a:cxnLst>
              <a:rect l="0" t="0" r="r" b="b"/>
              <a:pathLst>
                <a:path w="43" h="57">
                  <a:moveTo>
                    <a:pt x="0" y="47"/>
                  </a:moveTo>
                  <a:lnTo>
                    <a:pt x="28" y="57"/>
                  </a:lnTo>
                  <a:lnTo>
                    <a:pt x="43" y="9"/>
                  </a:lnTo>
                  <a:lnTo>
                    <a:pt x="15" y="0"/>
                  </a:lnTo>
                  <a:lnTo>
                    <a:pt x="0"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1"/>
            <p:cNvSpPr>
              <a:spLocks/>
            </p:cNvSpPr>
            <p:nvPr/>
          </p:nvSpPr>
          <p:spPr bwMode="auto">
            <a:xfrm>
              <a:off x="3198" y="2802"/>
              <a:ext cx="58" cy="49"/>
            </a:xfrm>
            <a:custGeom>
              <a:avLst/>
              <a:gdLst>
                <a:gd name="T0" fmla="*/ 45 w 58"/>
                <a:gd name="T1" fmla="*/ 0 h 49"/>
                <a:gd name="T2" fmla="*/ 58 w 58"/>
                <a:gd name="T3" fmla="*/ 26 h 49"/>
                <a:gd name="T4" fmla="*/ 13 w 58"/>
                <a:gd name="T5" fmla="*/ 49 h 49"/>
                <a:gd name="T6" fmla="*/ 0 w 58"/>
                <a:gd name="T7" fmla="*/ 22 h 49"/>
                <a:gd name="T8" fmla="*/ 45 w 58"/>
                <a:gd name="T9" fmla="*/ 0 h 49"/>
              </a:gdLst>
              <a:ahLst/>
              <a:cxnLst>
                <a:cxn ang="0">
                  <a:pos x="T0" y="T1"/>
                </a:cxn>
                <a:cxn ang="0">
                  <a:pos x="T2" y="T3"/>
                </a:cxn>
                <a:cxn ang="0">
                  <a:pos x="T4" y="T5"/>
                </a:cxn>
                <a:cxn ang="0">
                  <a:pos x="T6" y="T7"/>
                </a:cxn>
                <a:cxn ang="0">
                  <a:pos x="T8" y="T9"/>
                </a:cxn>
              </a:cxnLst>
              <a:rect l="0" t="0" r="r" b="b"/>
              <a:pathLst>
                <a:path w="58" h="49">
                  <a:moveTo>
                    <a:pt x="45" y="0"/>
                  </a:moveTo>
                  <a:lnTo>
                    <a:pt x="58" y="26"/>
                  </a:lnTo>
                  <a:lnTo>
                    <a:pt x="13" y="49"/>
                  </a:lnTo>
                  <a:lnTo>
                    <a:pt x="0" y="22"/>
                  </a:lnTo>
                  <a:lnTo>
                    <a:pt x="4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2"/>
            <p:cNvSpPr>
              <a:spLocks/>
            </p:cNvSpPr>
            <p:nvPr/>
          </p:nvSpPr>
          <p:spPr bwMode="auto">
            <a:xfrm>
              <a:off x="3282" y="2728"/>
              <a:ext cx="55" cy="58"/>
            </a:xfrm>
            <a:custGeom>
              <a:avLst/>
              <a:gdLst>
                <a:gd name="T0" fmla="*/ 33 w 55"/>
                <a:gd name="T1" fmla="*/ 0 h 58"/>
                <a:gd name="T2" fmla="*/ 55 w 55"/>
                <a:gd name="T3" fmla="*/ 20 h 58"/>
                <a:gd name="T4" fmla="*/ 21 w 55"/>
                <a:gd name="T5" fmla="*/ 58 h 58"/>
                <a:gd name="T6" fmla="*/ 0 w 55"/>
                <a:gd name="T7" fmla="*/ 38 h 58"/>
                <a:gd name="T8" fmla="*/ 33 w 55"/>
                <a:gd name="T9" fmla="*/ 0 h 58"/>
              </a:gdLst>
              <a:ahLst/>
              <a:cxnLst>
                <a:cxn ang="0">
                  <a:pos x="T0" y="T1"/>
                </a:cxn>
                <a:cxn ang="0">
                  <a:pos x="T2" y="T3"/>
                </a:cxn>
                <a:cxn ang="0">
                  <a:pos x="T4" y="T5"/>
                </a:cxn>
                <a:cxn ang="0">
                  <a:pos x="T6" y="T7"/>
                </a:cxn>
                <a:cxn ang="0">
                  <a:pos x="T8" y="T9"/>
                </a:cxn>
              </a:cxnLst>
              <a:rect l="0" t="0" r="r" b="b"/>
              <a:pathLst>
                <a:path w="55" h="58">
                  <a:moveTo>
                    <a:pt x="33" y="0"/>
                  </a:moveTo>
                  <a:lnTo>
                    <a:pt x="55" y="20"/>
                  </a:lnTo>
                  <a:lnTo>
                    <a:pt x="21" y="58"/>
                  </a:lnTo>
                  <a:lnTo>
                    <a:pt x="0" y="38"/>
                  </a:ln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3"/>
            <p:cNvSpPr>
              <a:spLocks/>
            </p:cNvSpPr>
            <p:nvPr/>
          </p:nvSpPr>
          <p:spPr bwMode="auto">
            <a:xfrm>
              <a:off x="3124" y="2806"/>
              <a:ext cx="66" cy="90"/>
            </a:xfrm>
            <a:custGeom>
              <a:avLst/>
              <a:gdLst>
                <a:gd name="T0" fmla="*/ 31 w 66"/>
                <a:gd name="T1" fmla="*/ 0 h 90"/>
                <a:gd name="T2" fmla="*/ 66 w 66"/>
                <a:gd name="T3" fmla="*/ 90 h 90"/>
                <a:gd name="T4" fmla="*/ 0 w 66"/>
                <a:gd name="T5" fmla="*/ 54 h 90"/>
                <a:gd name="T6" fmla="*/ 31 w 66"/>
                <a:gd name="T7" fmla="*/ 0 h 90"/>
              </a:gdLst>
              <a:ahLst/>
              <a:cxnLst>
                <a:cxn ang="0">
                  <a:pos x="T0" y="T1"/>
                </a:cxn>
                <a:cxn ang="0">
                  <a:pos x="T2" y="T3"/>
                </a:cxn>
                <a:cxn ang="0">
                  <a:pos x="T4" y="T5"/>
                </a:cxn>
                <a:cxn ang="0">
                  <a:pos x="T6" y="T7"/>
                </a:cxn>
              </a:cxnLst>
              <a:rect l="0" t="0" r="r" b="b"/>
              <a:pathLst>
                <a:path w="66" h="90">
                  <a:moveTo>
                    <a:pt x="31" y="0"/>
                  </a:moveTo>
                  <a:lnTo>
                    <a:pt x="66" y="90"/>
                  </a:lnTo>
                  <a:lnTo>
                    <a:pt x="0" y="54"/>
                  </a:ln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389436" y="171451"/>
            <a:ext cx="8363938" cy="498598"/>
          </a:xfrm>
        </p:spPr>
        <p:txBody>
          <a:bodyPr/>
          <a:lstStyle/>
          <a:p>
            <a:r>
              <a:rPr lang="es-CO" sz="3600" dirty="0" smtClean="0"/>
              <a:t>Entendiendo los </a:t>
            </a:r>
            <a:r>
              <a:rPr lang="es-CO" sz="3600" dirty="0" err="1" smtClean="0"/>
              <a:t>bindings</a:t>
            </a:r>
            <a:r>
              <a:rPr lang="es-CO" sz="3600" dirty="0" smtClean="0"/>
              <a:t> de forma simple</a:t>
            </a:r>
            <a:endParaRPr lang="en-US" sz="3600" dirty="0"/>
          </a:p>
        </p:txBody>
      </p:sp>
      <p:grpSp>
        <p:nvGrpSpPr>
          <p:cNvPr id="12" name="WindowsPhone"/>
          <p:cNvGrpSpPr/>
          <p:nvPr>
            <p:custDataLst>
              <p:custData r:id="rId1"/>
            </p:custDataLst>
          </p:nvPr>
        </p:nvGrpSpPr>
        <p:grpSpPr>
          <a:xfrm>
            <a:off x="1031990" y="778475"/>
            <a:ext cx="2164227" cy="4167009"/>
            <a:chOff x="2839503" y="1"/>
            <a:chExt cx="3464995" cy="6857998"/>
          </a:xfrm>
        </p:grpSpPr>
        <p:grpSp>
          <p:nvGrpSpPr>
            <p:cNvPr id="13" name="Group 12"/>
            <p:cNvGrpSpPr/>
            <p:nvPr/>
          </p:nvGrpSpPr>
          <p:grpSpPr>
            <a:xfrm>
              <a:off x="2839503" y="1"/>
              <a:ext cx="3464995" cy="6857998"/>
              <a:chOff x="2839503" y="1"/>
              <a:chExt cx="3464995" cy="6857998"/>
            </a:xfrm>
          </p:grpSpPr>
          <p:grpSp>
            <p:nvGrpSpPr>
              <p:cNvPr id="15" name="Group 14"/>
              <p:cNvGrpSpPr/>
              <p:nvPr/>
            </p:nvGrpSpPr>
            <p:grpSpPr>
              <a:xfrm>
                <a:off x="2839503" y="1"/>
                <a:ext cx="3464995" cy="6857998"/>
                <a:chOff x="2834639" y="1"/>
                <a:chExt cx="3464995" cy="6857998"/>
              </a:xfrm>
            </p:grpSpPr>
            <p:sp>
              <p:nvSpPr>
                <p:cNvPr id="17" name="Rounded Rectangle 16"/>
                <p:cNvSpPr/>
                <p:nvPr userDrawn="1"/>
              </p:nvSpPr>
              <p:spPr>
                <a:xfrm>
                  <a:off x="2834639" y="1"/>
                  <a:ext cx="3464995" cy="6857998"/>
                </a:xfrm>
                <a:prstGeom prst="roundRect">
                  <a:avLst>
                    <a:gd name="adj" fmla="val 5515"/>
                  </a:avLst>
                </a:prstGeom>
                <a:solidFill>
                  <a:srgbClr val="FFFFFF"/>
                </a:solidFill>
                <a:ln w="3175">
                  <a:solidFill>
                    <a:srgbClr val="000000">
                      <a:lumMod val="95000"/>
                      <a:lumOff val="5000"/>
                    </a:srgbClr>
                  </a:solid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u="sng">
                    <a:solidFill>
                      <a:prstClr val="white"/>
                    </a:solidFill>
                  </a:endParaRPr>
                </a:p>
              </p:txBody>
            </p:sp>
            <p:sp>
              <p:nvSpPr>
                <p:cNvPr id="18" name="Rounded Rectangle 17"/>
                <p:cNvSpPr/>
                <p:nvPr/>
              </p:nvSpPr>
              <p:spPr>
                <a:xfrm>
                  <a:off x="2928205" y="91440"/>
                  <a:ext cx="3276600" cy="6659880"/>
                </a:xfrm>
                <a:prstGeom prst="roundRect">
                  <a:avLst>
                    <a:gd name="adj" fmla="val 2819"/>
                  </a:avLst>
                </a:prstGeom>
                <a:solidFill>
                  <a:srgbClr val="FFFFFF">
                    <a:lumMod val="65000"/>
                  </a:srgbClr>
                </a:solidFill>
                <a:ln w="3175" cap="flat" cmpd="sng" algn="ctr">
                  <a:solidFill>
                    <a:sysClr val="windowText" lastClr="000000">
                      <a:lumMod val="75000"/>
                      <a:lumOff val="25000"/>
                    </a:sys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algn="ctr"/>
                  <a:endParaRPr lang="en-US" sz="800" kern="0" dirty="0" smtClean="0">
                    <a:solidFill>
                      <a:prstClr val="black">
                        <a:lumMod val="75000"/>
                        <a:lumOff val="25000"/>
                      </a:prstClr>
                    </a:solidFill>
                    <a:latin typeface="Segoe UI"/>
                  </a:endParaRPr>
                </a:p>
              </p:txBody>
            </p:sp>
            <p:sp>
              <p:nvSpPr>
                <p:cNvPr id="19" name="Rectangle 18"/>
                <p:cNvSpPr/>
                <p:nvPr userDrawn="1"/>
              </p:nvSpPr>
              <p:spPr>
                <a:xfrm>
                  <a:off x="3050294" y="482053"/>
                  <a:ext cx="3038085" cy="5074920"/>
                </a:xfrm>
                <a:prstGeom prst="rect">
                  <a:avLst/>
                </a:prstGeom>
                <a:solidFill>
                  <a:srgbClr val="FFFFFF"/>
                </a:solidFill>
                <a:ln w="3175">
                  <a:solidFill>
                    <a:srgbClr val="FF0000"/>
                  </a:solid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u="sng">
                    <a:solidFill>
                      <a:prstClr val="white"/>
                    </a:solidFill>
                  </a:endParaRPr>
                </a:p>
              </p:txBody>
            </p:sp>
            <p:sp>
              <p:nvSpPr>
                <p:cNvPr id="20" name="Left Arrow 19"/>
                <p:cNvSpPr/>
                <p:nvPr userDrawn="1"/>
              </p:nvSpPr>
              <p:spPr>
                <a:xfrm>
                  <a:off x="3300730" y="6215335"/>
                  <a:ext cx="270769" cy="117324"/>
                </a:xfrm>
                <a:prstGeom prst="leftArrow">
                  <a:avLst>
                    <a:gd name="adj1" fmla="val 0"/>
                    <a:gd name="adj2" fmla="val 91165"/>
                  </a:avLst>
                </a:prstGeom>
                <a:noFill/>
                <a:ln w="3175">
                  <a:solidFill>
                    <a:srgbClr val="FFFFFF"/>
                  </a:solid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u="sng">
                    <a:solidFill>
                      <a:prstClr val="white"/>
                    </a:solidFill>
                  </a:endParaRPr>
                </a:p>
              </p:txBody>
            </p:sp>
            <p:grpSp>
              <p:nvGrpSpPr>
                <p:cNvPr id="21" name="Group 20"/>
                <p:cNvGrpSpPr/>
                <p:nvPr/>
              </p:nvGrpSpPr>
              <p:grpSpPr>
                <a:xfrm rot="21384124">
                  <a:off x="4457215" y="6161552"/>
                  <a:ext cx="212326" cy="227346"/>
                  <a:chOff x="4194362" y="5874647"/>
                  <a:chExt cx="252148" cy="269985"/>
                </a:xfrm>
                <a:solidFill>
                  <a:srgbClr val="FFFFFF"/>
                </a:solidFill>
              </p:grpSpPr>
              <p:sp>
                <p:nvSpPr>
                  <p:cNvPr id="23" name="Flowchart: Stored Data 22"/>
                  <p:cNvSpPr/>
                  <p:nvPr/>
                </p:nvSpPr>
                <p:spPr>
                  <a:xfrm rot="6230930">
                    <a:off x="4218638" y="5878261"/>
                    <a:ext cx="115927" cy="108699"/>
                  </a:xfrm>
                  <a:prstGeom prst="flowChartOnlineStorage">
                    <a:avLst/>
                  </a:prstGeom>
                  <a:solidFill>
                    <a:srgbClr val="FFFFFF"/>
                  </a:solidFill>
                  <a:ln>
                    <a:no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u="sng">
                      <a:solidFill>
                        <a:prstClr val="white"/>
                      </a:solidFill>
                    </a:endParaRPr>
                  </a:p>
                </p:txBody>
              </p:sp>
              <p:sp>
                <p:nvSpPr>
                  <p:cNvPr id="24" name="Flowchart: Stored Data 23"/>
                  <p:cNvSpPr/>
                  <p:nvPr/>
                </p:nvSpPr>
                <p:spPr>
                  <a:xfrm rot="6230930">
                    <a:off x="4190748" y="5989157"/>
                    <a:ext cx="115927" cy="108699"/>
                  </a:xfrm>
                  <a:prstGeom prst="flowChartOnlineStorage">
                    <a:avLst/>
                  </a:prstGeom>
                  <a:solidFill>
                    <a:srgbClr val="FFFFFF"/>
                  </a:solidFill>
                  <a:ln>
                    <a:no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u="sng">
                      <a:solidFill>
                        <a:prstClr val="white"/>
                      </a:solidFill>
                    </a:endParaRPr>
                  </a:p>
                </p:txBody>
              </p:sp>
              <p:sp>
                <p:nvSpPr>
                  <p:cNvPr id="25" name="Flowchart: Stored Data 24"/>
                  <p:cNvSpPr/>
                  <p:nvPr/>
                </p:nvSpPr>
                <p:spPr>
                  <a:xfrm rot="16979296">
                    <a:off x="4335573" y="5922200"/>
                    <a:ext cx="114310" cy="107565"/>
                  </a:xfrm>
                  <a:prstGeom prst="flowChartOnlineStorage">
                    <a:avLst/>
                  </a:prstGeom>
                  <a:solidFill>
                    <a:srgbClr val="FFFFFF"/>
                  </a:solidFill>
                  <a:ln>
                    <a:no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u="sng">
                      <a:solidFill>
                        <a:prstClr val="white"/>
                      </a:solidFill>
                    </a:endParaRPr>
                  </a:p>
                </p:txBody>
              </p:sp>
              <p:sp>
                <p:nvSpPr>
                  <p:cNvPr id="26" name="Flowchart: Stored Data 25"/>
                  <p:cNvSpPr/>
                  <p:nvPr/>
                </p:nvSpPr>
                <p:spPr>
                  <a:xfrm rot="16979296">
                    <a:off x="4307999" y="6032886"/>
                    <a:ext cx="115927" cy="107565"/>
                  </a:xfrm>
                  <a:prstGeom prst="flowChartOnlineStorage">
                    <a:avLst/>
                  </a:prstGeom>
                  <a:solidFill>
                    <a:srgbClr val="FFFFFF"/>
                  </a:solidFill>
                  <a:ln>
                    <a:no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u="sng">
                      <a:solidFill>
                        <a:prstClr val="white"/>
                      </a:solidFill>
                    </a:endParaRPr>
                  </a:p>
                </p:txBody>
              </p:sp>
            </p:grpSp>
            <p:sp>
              <p:nvSpPr>
                <p:cNvPr id="22" name="Rounded Rectangle 21"/>
                <p:cNvSpPr/>
                <p:nvPr/>
              </p:nvSpPr>
              <p:spPr>
                <a:xfrm>
                  <a:off x="4138146" y="266078"/>
                  <a:ext cx="860720" cy="52045"/>
                </a:xfrm>
                <a:prstGeom prst="roundRect">
                  <a:avLst/>
                </a:prstGeom>
                <a:solidFill>
                  <a:srgbClr val="FFFFFF">
                    <a:lumMod val="95000"/>
                  </a:srgbClr>
                </a:solidFill>
                <a:ln w="3175" cap="flat" cmpd="sng" algn="ctr">
                  <a:solidFill>
                    <a:sysClr val="windowText" lastClr="000000">
                      <a:lumMod val="75000"/>
                      <a:lumOff val="25000"/>
                    </a:sys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algn="ctr"/>
                  <a:endParaRPr lang="en-US" sz="800" kern="0" dirty="0" smtClean="0">
                    <a:solidFill>
                      <a:prstClr val="black">
                        <a:lumMod val="75000"/>
                        <a:lumOff val="25000"/>
                      </a:prstClr>
                    </a:solidFill>
                    <a:latin typeface="Segoe UI"/>
                  </a:endParaRPr>
                </a:p>
              </p:txBody>
            </p:sp>
          </p:grpSp>
          <p:sp>
            <p:nvSpPr>
              <p:cNvPr id="16" name="Rectangle 15"/>
              <p:cNvSpPr/>
              <p:nvPr/>
            </p:nvSpPr>
            <p:spPr>
              <a:xfrm>
                <a:off x="3054545" y="482052"/>
                <a:ext cx="3038698" cy="188595"/>
              </a:xfrm>
              <a:prstGeom prst="rect">
                <a:avLst/>
              </a:prstGeom>
              <a:solidFill>
                <a:srgbClr val="000000">
                  <a:alpha val="35000"/>
                </a:srgbClr>
              </a:solidFill>
              <a:ln w="12700" cap="flat" cmpd="sng" algn="ctr">
                <a:noFill/>
                <a:prstDash val="soli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indent="0" algn="r" defTabSz="914400" eaLnBrk="1" fontAlgn="auto" latinLnBrk="0" hangingPunct="1">
                  <a:lnSpc>
                    <a:spcPct val="100000"/>
                  </a:lnSpc>
                  <a:spcBef>
                    <a:spcPts val="0"/>
                  </a:spcBef>
                  <a:spcAft>
                    <a:spcPts val="0"/>
                  </a:spcAft>
                  <a:buClrTx/>
                  <a:buSzTx/>
                  <a:buFontTx/>
                  <a:buNone/>
                  <a:tabLst/>
                </a:pPr>
                <a:r>
                  <a:rPr kumimoji="0" lang="en-US" sz="1000" i="0" u="none" strike="noStrike" kern="0" cap="none" spc="0" normalizeH="0" baseline="0" noProof="0" dirty="0" smtClean="0">
                    <a:ln>
                      <a:noFill/>
                    </a:ln>
                    <a:solidFill>
                      <a:srgbClr val="FFFFFF"/>
                    </a:solidFill>
                    <a:effectLst/>
                    <a:uLnTx/>
                    <a:uFillTx/>
                    <a:latin typeface="Segoe UI"/>
                    <a:ea typeface="+mn-ea"/>
                    <a:cs typeface="+mn-cs"/>
                  </a:rPr>
                  <a:t>12:38</a:t>
                </a:r>
              </a:p>
            </p:txBody>
          </p:sp>
        </p:grpSp>
        <p:pic>
          <p:nvPicPr>
            <p:cNvPr id="14" name="Picture 2" descr="C:\Users\t-dantay\Documents\WPIcons\appbar.feature.search.rest.png"/>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5519769" y="6091117"/>
              <a:ext cx="365760" cy="3657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CheckBoxChecked"/>
          <p:cNvGrpSpPr/>
          <p:nvPr>
            <p:custDataLst>
              <p:custData r:id="rId2"/>
            </p:custDataLst>
          </p:nvPr>
        </p:nvGrpSpPr>
        <p:grpSpPr>
          <a:xfrm>
            <a:off x="1305312" y="2316539"/>
            <a:ext cx="814724" cy="230832"/>
            <a:chOff x="4317072" y="3312427"/>
            <a:chExt cx="814724" cy="230832"/>
          </a:xfrm>
        </p:grpSpPr>
        <p:grpSp>
          <p:nvGrpSpPr>
            <p:cNvPr id="28" name="Group 27"/>
            <p:cNvGrpSpPr/>
            <p:nvPr/>
          </p:nvGrpSpPr>
          <p:grpSpPr>
            <a:xfrm>
              <a:off x="4354467" y="3312427"/>
              <a:ext cx="777329" cy="230832"/>
              <a:chOff x="5179843" y="2087451"/>
              <a:chExt cx="728511" cy="216403"/>
            </a:xfrm>
          </p:grpSpPr>
          <p:sp>
            <p:nvSpPr>
              <p:cNvPr id="30" name="Content"/>
              <p:cNvSpPr txBox="1"/>
              <p:nvPr/>
            </p:nvSpPr>
            <p:spPr>
              <a:xfrm>
                <a:off x="5179843" y="2087451"/>
                <a:ext cx="728511" cy="216403"/>
              </a:xfrm>
              <a:prstGeom prst="rect">
                <a:avLst/>
              </a:prstGeom>
              <a:noFill/>
            </p:spPr>
            <p:txBody>
              <a:bodyPr wrap="none" lIns="164592" tIns="18288" rIns="45720" bIns="27432" rtlCol="0" anchor="ctr" anchorCtr="0">
                <a:spAutoFit/>
              </a:bodyPr>
              <a:lstStyle/>
              <a:p>
                <a:r>
                  <a:rPr lang="en-US" sz="1200" dirty="0" err="1" smtClean="0">
                    <a:solidFill>
                      <a:schemeClr val="bg1"/>
                    </a:solidFill>
                    <a:latin typeface="Segoe UI" pitchFamily="34" charset="0"/>
                    <a:ea typeface="Segoe UI" pitchFamily="34" charset="0"/>
                    <a:cs typeface="Segoe UI" pitchFamily="34" charset="0"/>
                  </a:rPr>
                  <a:t>recordar</a:t>
                </a:r>
                <a:endParaRPr lang="en-US" sz="1200" dirty="0" smtClean="0">
                  <a:solidFill>
                    <a:schemeClr val="bg1"/>
                  </a:solidFill>
                  <a:latin typeface="Segoe UI" pitchFamily="34" charset="0"/>
                  <a:ea typeface="Segoe UI" pitchFamily="34" charset="0"/>
                  <a:cs typeface="Segoe UI" pitchFamily="34" charset="0"/>
                </a:endParaRPr>
              </a:p>
            </p:txBody>
          </p:sp>
          <p:sp>
            <p:nvSpPr>
              <p:cNvPr id="31" name="CheckBox"/>
              <p:cNvSpPr/>
              <p:nvPr/>
            </p:nvSpPr>
            <p:spPr>
              <a:xfrm>
                <a:off x="5179843" y="2150902"/>
                <a:ext cx="100012" cy="97631"/>
              </a:xfrm>
              <a:prstGeom prst="rect">
                <a:avLst/>
              </a:prstGeom>
              <a:solidFill>
                <a:srgbClr val="FFFFFF"/>
              </a:solidFill>
              <a:ln w="3175">
                <a:solidFill>
                  <a:srgbClr val="FFFFFF">
                    <a:lumMod val="65000"/>
                  </a:srgbClr>
                </a:solidFill>
              </a:ln>
              <a:effectLst>
                <a:innerShdw blurRad="63500">
                  <a:prstClr val="black">
                    <a:alpha val="17000"/>
                  </a:prstClr>
                </a:innerShdw>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dirty="0"/>
              </a:p>
            </p:txBody>
          </p:sp>
        </p:grpSp>
        <p:pic>
          <p:nvPicPr>
            <p:cNvPr id="29" name="Check" descr="C:\Users\t-dantay\Documents\WPIcons\appbar.check.rest.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317072" y="3344359"/>
              <a:ext cx="182880"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Content"/>
          <p:cNvSpPr/>
          <p:nvPr>
            <p:custDataLst>
              <p:custData r:id="rId3"/>
            </p:custDataLst>
          </p:nvPr>
        </p:nvSpPr>
        <p:spPr>
          <a:xfrm>
            <a:off x="1324458" y="1981907"/>
            <a:ext cx="1610072" cy="228600"/>
          </a:xfrm>
          <a:prstGeom prst="rect">
            <a:avLst/>
          </a:prstGeom>
          <a:solidFill>
            <a:sysClr val="window" lastClr="FFFFFF"/>
          </a:solidFill>
          <a:ln w="3175">
            <a:solidFill>
              <a:schemeClr val="bg2"/>
            </a:solidFill>
          </a:ln>
          <a:effectLst/>
        </p:spPr>
        <p:style>
          <a:lnRef idx="2">
            <a:srgbClr val="4F81BD">
              <a:shade val="50000"/>
            </a:srgbClr>
          </a:lnRef>
          <a:fillRef idx="1">
            <a:srgbClr val="4F81BD"/>
          </a:fillRef>
          <a:effectRef idx="0">
            <a:srgbClr val="4F81BD"/>
          </a:effectRef>
          <a:fontRef idx="minor">
            <a:srgbClr val="000000"/>
          </a:fontRef>
        </p:style>
        <p:txBody>
          <a:bodyPr wrap="none" lIns="45720" tIns="18288" rIns="45720" bIns="18288" rtlCol="0" anchor="ctr">
            <a:noAutofit/>
          </a:bodyPr>
          <a:lstStyle/>
          <a:p>
            <a:r>
              <a:rPr lang="es-CO" sz="1200" dirty="0" smtClean="0">
                <a:latin typeface="Segoe UI" pitchFamily="34" charset="0"/>
                <a:cs typeface="Segoe UI" pitchFamily="34" charset="0"/>
              </a:rPr>
              <a:t>*****</a:t>
            </a:r>
            <a:endParaRPr lang="en-US" sz="1200" dirty="0">
              <a:solidFill>
                <a:srgbClr val="000000"/>
              </a:solidFill>
              <a:latin typeface="Segoe UI" pitchFamily="34" charset="0"/>
              <a:cs typeface="Segoe UI" pitchFamily="34" charset="0"/>
            </a:endParaRPr>
          </a:p>
        </p:txBody>
      </p:sp>
      <p:sp>
        <p:nvSpPr>
          <p:cNvPr id="33" name="Content"/>
          <p:cNvSpPr/>
          <p:nvPr>
            <p:custDataLst>
              <p:custData r:id="rId4"/>
            </p:custDataLst>
          </p:nvPr>
        </p:nvSpPr>
        <p:spPr>
          <a:xfrm>
            <a:off x="1323108" y="2659791"/>
            <a:ext cx="1611421" cy="228600"/>
          </a:xfrm>
          <a:prstGeom prst="roundRect">
            <a:avLst/>
          </a:prstGeom>
          <a:solidFill>
            <a:srgbClr val="FFFFFF">
              <a:lumMod val="95000"/>
            </a:srgbClr>
          </a:solidFill>
          <a:ln w="3175">
            <a:solidFill>
              <a:schemeClr val="accent2">
                <a:lumMod val="75000"/>
              </a:schemeClr>
            </a:solidFill>
          </a:ln>
          <a:effectLst/>
        </p:spPr>
        <p:style>
          <a:lnRef idx="2">
            <a:srgbClr val="4F81BD">
              <a:shade val="50000"/>
            </a:srgbClr>
          </a:lnRef>
          <a:fillRef idx="1">
            <a:srgbClr val="4F81BD"/>
          </a:fillRef>
          <a:effectRef idx="0">
            <a:srgbClr val="4F81BD"/>
          </a:effectRef>
          <a:fontRef idx="minor">
            <a:srgbClr val="000000"/>
          </a:fontRef>
        </p:style>
        <p:txBody>
          <a:bodyPr wrap="square" lIns="91440" tIns="0" rIns="91440" bIns="9144" rtlCol="0" anchor="ctr">
            <a:noAutofit/>
          </a:bodyPr>
          <a:lstStyle/>
          <a:p>
            <a:pPr algn="ctr"/>
            <a:r>
              <a:rPr lang="en-US" sz="1200" dirty="0" err="1">
                <a:latin typeface="Segoe UI" pitchFamily="34" charset="0"/>
                <a:cs typeface="Segoe UI" pitchFamily="34" charset="0"/>
              </a:rPr>
              <a:t>i</a:t>
            </a:r>
            <a:r>
              <a:rPr lang="en-US" sz="1200" dirty="0" err="1" smtClean="0">
                <a:solidFill>
                  <a:srgbClr val="000000"/>
                </a:solidFill>
                <a:latin typeface="Segoe UI" pitchFamily="34" charset="0"/>
                <a:cs typeface="Segoe UI" pitchFamily="34" charset="0"/>
              </a:rPr>
              <a:t>niciar</a:t>
            </a:r>
            <a:r>
              <a:rPr lang="en-US" sz="1200" dirty="0" smtClean="0">
                <a:solidFill>
                  <a:srgbClr val="000000"/>
                </a:solidFill>
                <a:latin typeface="Segoe UI" pitchFamily="34" charset="0"/>
                <a:cs typeface="Segoe UI" pitchFamily="34" charset="0"/>
              </a:rPr>
              <a:t> </a:t>
            </a:r>
            <a:r>
              <a:rPr lang="en-US" sz="1200" dirty="0" err="1" smtClean="0">
                <a:solidFill>
                  <a:srgbClr val="000000"/>
                </a:solidFill>
                <a:latin typeface="Segoe UI" pitchFamily="34" charset="0"/>
                <a:cs typeface="Segoe UI" pitchFamily="34" charset="0"/>
              </a:rPr>
              <a:t>sesión</a:t>
            </a:r>
            <a:endParaRPr lang="en-US" sz="1200" dirty="0">
              <a:solidFill>
                <a:srgbClr val="000000"/>
              </a:solidFill>
              <a:latin typeface="Segoe UI" pitchFamily="34" charset="0"/>
              <a:cs typeface="Segoe UI" pitchFamily="34" charset="0"/>
            </a:endParaRPr>
          </a:p>
        </p:txBody>
      </p:sp>
      <p:sp>
        <p:nvSpPr>
          <p:cNvPr id="34" name="Content"/>
          <p:cNvSpPr txBox="1"/>
          <p:nvPr>
            <p:custDataLst>
              <p:custData r:id="rId5"/>
            </p:custDataLst>
          </p:nvPr>
        </p:nvSpPr>
        <p:spPr>
          <a:xfrm>
            <a:off x="1229446" y="1751511"/>
            <a:ext cx="824521" cy="230832"/>
          </a:xfrm>
          <a:prstGeom prst="rect">
            <a:avLst/>
          </a:prstGeom>
          <a:noFill/>
        </p:spPr>
        <p:txBody>
          <a:bodyPr wrap="none" lIns="91440" tIns="18288" rIns="91440" bIns="27432" rtlCol="0" anchor="ctr" anchorCtr="0">
            <a:spAutoFit/>
          </a:bodyPr>
          <a:lstStyle/>
          <a:p>
            <a:r>
              <a:rPr lang="en-US" sz="1200" dirty="0" smtClean="0">
                <a:solidFill>
                  <a:srgbClr val="000000"/>
                </a:solidFill>
                <a:latin typeface="Segoe UI" pitchFamily="34" charset="0"/>
                <a:ea typeface="Segoe UI" pitchFamily="34" charset="0"/>
                <a:cs typeface="Segoe UI" pitchFamily="34" charset="0"/>
              </a:rPr>
              <a:t>password</a:t>
            </a:r>
          </a:p>
        </p:txBody>
      </p:sp>
      <p:sp>
        <p:nvSpPr>
          <p:cNvPr id="36" name="Content"/>
          <p:cNvSpPr/>
          <p:nvPr>
            <p:custDataLst>
              <p:custData r:id="rId6"/>
            </p:custDataLst>
          </p:nvPr>
        </p:nvSpPr>
        <p:spPr>
          <a:xfrm>
            <a:off x="1314644" y="1493477"/>
            <a:ext cx="1610072" cy="228600"/>
          </a:xfrm>
          <a:prstGeom prst="rect">
            <a:avLst/>
          </a:prstGeom>
          <a:solidFill>
            <a:sysClr val="window" lastClr="FFFFFF"/>
          </a:solidFill>
          <a:ln w="3175">
            <a:solidFill>
              <a:schemeClr val="bg2"/>
            </a:solidFill>
          </a:ln>
          <a:effectLst/>
        </p:spPr>
        <p:style>
          <a:lnRef idx="2">
            <a:srgbClr val="4F81BD">
              <a:shade val="50000"/>
            </a:srgbClr>
          </a:lnRef>
          <a:fillRef idx="1">
            <a:srgbClr val="4F81BD"/>
          </a:fillRef>
          <a:effectRef idx="0">
            <a:srgbClr val="4F81BD"/>
          </a:effectRef>
          <a:fontRef idx="minor">
            <a:srgbClr val="000000"/>
          </a:fontRef>
        </p:style>
        <p:txBody>
          <a:bodyPr wrap="none" lIns="45720" tIns="18288" rIns="45720" bIns="18288" rtlCol="0" anchor="ctr">
            <a:noAutofit/>
          </a:bodyPr>
          <a:lstStyle/>
          <a:p>
            <a:r>
              <a:rPr lang="en-US" sz="1200" dirty="0" err="1" smtClean="0">
                <a:solidFill>
                  <a:srgbClr val="000000"/>
                </a:solidFill>
                <a:latin typeface="Segoe UI" pitchFamily="34" charset="0"/>
                <a:cs typeface="Segoe UI" pitchFamily="34" charset="0"/>
              </a:rPr>
              <a:t>soreygarcia</a:t>
            </a:r>
            <a:endParaRPr lang="en-US" sz="1200" dirty="0">
              <a:solidFill>
                <a:srgbClr val="000000"/>
              </a:solidFill>
              <a:latin typeface="Segoe UI" pitchFamily="34" charset="0"/>
              <a:cs typeface="Segoe UI" pitchFamily="34" charset="0"/>
            </a:endParaRPr>
          </a:p>
        </p:txBody>
      </p:sp>
      <p:sp>
        <p:nvSpPr>
          <p:cNvPr id="37" name="Content"/>
          <p:cNvSpPr txBox="1"/>
          <p:nvPr>
            <p:custDataLst>
              <p:custData r:id="rId7"/>
            </p:custDataLst>
          </p:nvPr>
        </p:nvSpPr>
        <p:spPr>
          <a:xfrm>
            <a:off x="1229446" y="1252716"/>
            <a:ext cx="681597" cy="230832"/>
          </a:xfrm>
          <a:prstGeom prst="rect">
            <a:avLst/>
          </a:prstGeom>
          <a:noFill/>
        </p:spPr>
        <p:txBody>
          <a:bodyPr wrap="none" lIns="91440" tIns="18288" rIns="91440" bIns="27432" rtlCol="0" anchor="ctr" anchorCtr="0">
            <a:spAutoFit/>
          </a:bodyPr>
          <a:lstStyle/>
          <a:p>
            <a:r>
              <a:rPr lang="en-US" sz="1200" dirty="0" err="1" smtClean="0">
                <a:solidFill>
                  <a:srgbClr val="000000"/>
                </a:solidFill>
                <a:latin typeface="Segoe UI" pitchFamily="34" charset="0"/>
                <a:ea typeface="Segoe UI" pitchFamily="34" charset="0"/>
                <a:cs typeface="Segoe UI" pitchFamily="34" charset="0"/>
              </a:rPr>
              <a:t>usuario</a:t>
            </a:r>
            <a:endParaRPr lang="en-US" sz="1200" dirty="0" smtClean="0">
              <a:solidFill>
                <a:srgbClr val="000000"/>
              </a:solidFill>
              <a:latin typeface="Segoe UI" pitchFamily="34" charset="0"/>
              <a:ea typeface="Segoe UI" pitchFamily="34" charset="0"/>
              <a:cs typeface="Segoe UI" pitchFamily="34" charset="0"/>
            </a:endParaRPr>
          </a:p>
        </p:txBody>
      </p:sp>
      <p:sp>
        <p:nvSpPr>
          <p:cNvPr id="38" name="Rectangle 37"/>
          <p:cNvSpPr/>
          <p:nvPr/>
        </p:nvSpPr>
        <p:spPr>
          <a:xfrm>
            <a:off x="2583774" y="1473642"/>
            <a:ext cx="1968809" cy="276999"/>
          </a:xfrm>
          <a:prstGeom prst="rect">
            <a:avLst/>
          </a:prstGeom>
        </p:spPr>
        <p:txBody>
          <a:bodyPr wrap="none">
            <a:spAutoFit/>
          </a:bodyPr>
          <a:lstStyle/>
          <a:p>
            <a:r>
              <a:rPr lang="en-US" sz="1200" dirty="0" smtClean="0">
                <a:solidFill>
                  <a:schemeClr val="bg2"/>
                </a:solidFill>
                <a:highlight>
                  <a:srgbClr val="FFFFFF"/>
                </a:highlight>
                <a:latin typeface="Consolas" panose="020B0609020204030204" pitchFamily="49" charset="0"/>
              </a:rPr>
              <a:t>Text=</a:t>
            </a:r>
            <a:r>
              <a:rPr lang="en-US" sz="1200" dirty="0" smtClean="0">
                <a:solidFill>
                  <a:srgbClr val="B8860B"/>
                </a:solidFill>
                <a:highlight>
                  <a:srgbClr val="FFFFFF"/>
                </a:highlight>
                <a:latin typeface="Consolas" panose="020B0609020204030204" pitchFamily="49" charset="0"/>
              </a:rPr>
              <a:t>{</a:t>
            </a:r>
            <a:r>
              <a:rPr lang="en-US" sz="1200" dirty="0">
                <a:solidFill>
                  <a:srgbClr val="B8860B"/>
                </a:solidFill>
                <a:highlight>
                  <a:srgbClr val="FFFFFF"/>
                </a:highlight>
                <a:latin typeface="Consolas" panose="020B0609020204030204" pitchFamily="49" charset="0"/>
              </a:rPr>
              <a:t>Binding </a:t>
            </a:r>
            <a:r>
              <a:rPr lang="en-US" sz="1200" dirty="0" smtClean="0">
                <a:solidFill>
                  <a:srgbClr val="B8860B"/>
                </a:solidFill>
                <a:highlight>
                  <a:srgbClr val="FFFFFF"/>
                </a:highlight>
                <a:latin typeface="Consolas" panose="020B0609020204030204" pitchFamily="49" charset="0"/>
              </a:rPr>
              <a:t>alias}</a:t>
            </a:r>
            <a:r>
              <a:rPr lang="en-US" sz="1200" dirty="0" smtClean="0">
                <a:solidFill>
                  <a:srgbClr val="0000FF"/>
                </a:solidFill>
                <a:highlight>
                  <a:srgbClr val="FFFFFF"/>
                </a:highlight>
                <a:latin typeface="Consolas" panose="020B0609020204030204" pitchFamily="49" charset="0"/>
              </a:rPr>
              <a:t> </a:t>
            </a:r>
            <a:endParaRPr lang="en-US" sz="1200" dirty="0"/>
          </a:p>
        </p:txBody>
      </p:sp>
      <p:sp>
        <p:nvSpPr>
          <p:cNvPr id="39" name="Rectangle 38"/>
          <p:cNvSpPr/>
          <p:nvPr/>
        </p:nvSpPr>
        <p:spPr>
          <a:xfrm>
            <a:off x="2583774" y="1957707"/>
            <a:ext cx="2648482" cy="276999"/>
          </a:xfrm>
          <a:prstGeom prst="rect">
            <a:avLst/>
          </a:prstGeom>
        </p:spPr>
        <p:txBody>
          <a:bodyPr wrap="none">
            <a:spAutoFit/>
          </a:bodyPr>
          <a:lstStyle/>
          <a:p>
            <a:r>
              <a:rPr lang="en-US" sz="1200" dirty="0" smtClean="0">
                <a:solidFill>
                  <a:schemeClr val="bg2"/>
                </a:solidFill>
                <a:highlight>
                  <a:srgbClr val="FFFFFF"/>
                </a:highlight>
                <a:latin typeface="Consolas" panose="020B0609020204030204" pitchFamily="49" charset="0"/>
              </a:rPr>
              <a:t>Password=</a:t>
            </a:r>
            <a:r>
              <a:rPr lang="en-US" sz="1200" dirty="0" smtClean="0">
                <a:solidFill>
                  <a:srgbClr val="B8860B"/>
                </a:solidFill>
                <a:highlight>
                  <a:srgbClr val="FFFFFF"/>
                </a:highlight>
                <a:latin typeface="Consolas" panose="020B0609020204030204" pitchFamily="49" charset="0"/>
              </a:rPr>
              <a:t>{</a:t>
            </a:r>
            <a:r>
              <a:rPr lang="en-US" sz="1200" dirty="0">
                <a:solidFill>
                  <a:srgbClr val="B8860B"/>
                </a:solidFill>
                <a:highlight>
                  <a:srgbClr val="FFFFFF"/>
                </a:highlight>
                <a:latin typeface="Consolas" panose="020B0609020204030204" pitchFamily="49" charset="0"/>
              </a:rPr>
              <a:t>Binding </a:t>
            </a:r>
            <a:r>
              <a:rPr lang="en-US" sz="1200" dirty="0" smtClean="0">
                <a:solidFill>
                  <a:srgbClr val="B8860B"/>
                </a:solidFill>
                <a:highlight>
                  <a:srgbClr val="FFFFFF"/>
                </a:highlight>
                <a:latin typeface="Consolas" panose="020B0609020204030204" pitchFamily="49" charset="0"/>
              </a:rPr>
              <a:t>password}</a:t>
            </a:r>
            <a:r>
              <a:rPr lang="en-US" sz="1200" dirty="0" smtClean="0">
                <a:solidFill>
                  <a:srgbClr val="0000FF"/>
                </a:solidFill>
                <a:highlight>
                  <a:srgbClr val="FFFFFF"/>
                </a:highlight>
                <a:latin typeface="Consolas" panose="020B0609020204030204" pitchFamily="49" charset="0"/>
              </a:rPr>
              <a:t> </a:t>
            </a:r>
            <a:endParaRPr lang="en-US" sz="1200" dirty="0"/>
          </a:p>
        </p:txBody>
      </p:sp>
      <p:sp>
        <p:nvSpPr>
          <p:cNvPr id="40" name="Rectangle 39"/>
          <p:cNvSpPr/>
          <p:nvPr/>
        </p:nvSpPr>
        <p:spPr>
          <a:xfrm>
            <a:off x="2559621" y="2630216"/>
            <a:ext cx="3498073" cy="276999"/>
          </a:xfrm>
          <a:prstGeom prst="rect">
            <a:avLst/>
          </a:prstGeom>
        </p:spPr>
        <p:txBody>
          <a:bodyPr wrap="none">
            <a:spAutoFit/>
          </a:bodyPr>
          <a:lstStyle/>
          <a:p>
            <a:r>
              <a:rPr lang="en-US" sz="1200" dirty="0" smtClean="0">
                <a:solidFill>
                  <a:schemeClr val="accent2">
                    <a:lumMod val="75000"/>
                  </a:schemeClr>
                </a:solidFill>
                <a:highlight>
                  <a:srgbClr val="FFFFFF"/>
                </a:highlight>
                <a:latin typeface="Consolas" panose="020B0609020204030204" pitchFamily="49" charset="0"/>
              </a:rPr>
              <a:t>Command={</a:t>
            </a:r>
            <a:r>
              <a:rPr lang="en-US" sz="1200" dirty="0" smtClean="0">
                <a:solidFill>
                  <a:srgbClr val="B8860B"/>
                </a:solidFill>
                <a:highlight>
                  <a:srgbClr val="FFFFFF"/>
                </a:highlight>
                <a:latin typeface="Consolas" panose="020B0609020204030204" pitchFamily="49" charset="0"/>
              </a:rPr>
              <a:t>Binding </a:t>
            </a:r>
            <a:r>
              <a:rPr lang="en-US" sz="1200" dirty="0" err="1" smtClean="0">
                <a:solidFill>
                  <a:srgbClr val="B8860B"/>
                </a:solidFill>
                <a:highlight>
                  <a:srgbClr val="FFFFFF"/>
                </a:highlight>
                <a:latin typeface="Consolas" panose="020B0609020204030204" pitchFamily="49" charset="0"/>
              </a:rPr>
              <a:t>IniciarSesionCommand</a:t>
            </a:r>
            <a:r>
              <a:rPr lang="en-US" sz="1200" dirty="0" smtClean="0">
                <a:solidFill>
                  <a:srgbClr val="B8860B"/>
                </a:solidFill>
                <a:highlight>
                  <a:srgbClr val="FFFFFF"/>
                </a:highlight>
                <a:latin typeface="Consolas" panose="020B0609020204030204" pitchFamily="49" charset="0"/>
              </a:rPr>
              <a:t>}</a:t>
            </a:r>
            <a:r>
              <a:rPr lang="en-US" sz="1200" dirty="0" smtClean="0">
                <a:solidFill>
                  <a:srgbClr val="0000FF"/>
                </a:solidFill>
                <a:highlight>
                  <a:srgbClr val="FFFFFF"/>
                </a:highlight>
                <a:latin typeface="Consolas" panose="020B0609020204030204" pitchFamily="49" charset="0"/>
              </a:rPr>
              <a:t> </a:t>
            </a:r>
            <a:endParaRPr lang="en-US" sz="1200" dirty="0"/>
          </a:p>
        </p:txBody>
      </p:sp>
      <p:pic>
        <p:nvPicPr>
          <p:cNvPr id="43" name="Picture 4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534904" y="3080169"/>
            <a:ext cx="2439853" cy="1437645"/>
          </a:xfrm>
          <a:prstGeom prst="rect">
            <a:avLst/>
          </a:prstGeom>
        </p:spPr>
      </p:pic>
      <p:sp>
        <p:nvSpPr>
          <p:cNvPr id="44" name="Title 1"/>
          <p:cNvSpPr txBox="1">
            <a:spLocks/>
          </p:cNvSpPr>
          <p:nvPr/>
        </p:nvSpPr>
        <p:spPr>
          <a:xfrm>
            <a:off x="1456181" y="3759058"/>
            <a:ext cx="1195572" cy="152349"/>
          </a:xfrm>
          <a:prstGeom prst="rect">
            <a:avLst/>
          </a:prstGeom>
        </p:spPr>
        <p:txBody>
          <a:bodyPr vert="horz" wrap="square" lIns="0" tIns="0" rIns="0" bIns="0" rtlCol="0" anchor="t">
            <a:spAutoFit/>
          </a:bodyPr>
          <a:lstStyle>
            <a:lvl1pPr algn="l" defTabSz="685864" rtl="0" eaLnBrk="1" latinLnBrk="0" hangingPunct="1">
              <a:lnSpc>
                <a:spcPct val="90000"/>
              </a:lnSpc>
              <a:spcBef>
                <a:spcPct val="0"/>
              </a:spcBef>
              <a:buNone/>
              <a:defRPr lang="en-US" sz="4100" b="0" kern="1200" cap="none" spc="-75" baseline="0" dirty="0" smtClean="0">
                <a:ln w="3175">
                  <a:noFill/>
                </a:ln>
                <a:solidFill>
                  <a:schemeClr val="bg2">
                    <a:alpha val="99000"/>
                  </a:schemeClr>
                </a:solidFill>
                <a:effectLst/>
                <a:latin typeface="+mj-lt"/>
                <a:ea typeface="+mn-ea"/>
                <a:cs typeface="Arial" charset="0"/>
              </a:defRPr>
            </a:lvl1pPr>
          </a:lstStyle>
          <a:p>
            <a:r>
              <a:rPr lang="es-ES" sz="1100" b="1" spc="0" dirty="0" smtClean="0">
                <a:solidFill>
                  <a:schemeClr val="bg1">
                    <a:alpha val="99000"/>
                  </a:schemeClr>
                </a:solidFill>
                <a:latin typeface="+mn-lt"/>
              </a:rPr>
              <a:t>Observador</a:t>
            </a:r>
            <a:endParaRPr lang="es-ES" sz="1100" b="1" spc="0" dirty="0">
              <a:solidFill>
                <a:schemeClr val="bg1">
                  <a:alpha val="99000"/>
                </a:schemeClr>
              </a:solidFill>
              <a:latin typeface="+mn-lt"/>
            </a:endParaRPr>
          </a:p>
        </p:txBody>
      </p:sp>
      <p:sp>
        <p:nvSpPr>
          <p:cNvPr id="45" name="Rectangle 44"/>
          <p:cNvSpPr/>
          <p:nvPr/>
        </p:nvSpPr>
        <p:spPr>
          <a:xfrm>
            <a:off x="2583774" y="1210168"/>
            <a:ext cx="5892961" cy="276999"/>
          </a:xfrm>
          <a:prstGeom prst="rect">
            <a:avLst/>
          </a:prstGeom>
        </p:spPr>
        <p:txBody>
          <a:bodyPr wrap="square">
            <a:spAutoFit/>
          </a:bodyPr>
          <a:lstStyle/>
          <a:p>
            <a:r>
              <a:rPr lang="en-US" sz="1200" dirty="0" err="1" smtClean="0">
                <a:solidFill>
                  <a:srgbClr val="C00000"/>
                </a:solidFill>
                <a:highlight>
                  <a:srgbClr val="FFFFFF"/>
                </a:highlight>
                <a:latin typeface="Consolas" panose="020B0609020204030204" pitchFamily="49" charset="0"/>
              </a:rPr>
              <a:t>DataContext</a:t>
            </a:r>
            <a:r>
              <a:rPr lang="en-US" sz="1200" dirty="0" smtClean="0">
                <a:solidFill>
                  <a:srgbClr val="C00000"/>
                </a:solidFill>
                <a:highlight>
                  <a:srgbClr val="FFFFFF"/>
                </a:highlight>
                <a:latin typeface="Consolas" panose="020B0609020204030204" pitchFamily="49" charset="0"/>
              </a:rPr>
              <a:t>=</a:t>
            </a:r>
            <a:r>
              <a:rPr lang="en-US" sz="1200" dirty="0" smtClean="0">
                <a:solidFill>
                  <a:srgbClr val="B8860B"/>
                </a:solidFill>
                <a:highlight>
                  <a:srgbClr val="FFFFFF"/>
                </a:highlight>
                <a:latin typeface="Consolas" panose="020B0609020204030204" pitchFamily="49" charset="0"/>
              </a:rPr>
              <a:t>{</a:t>
            </a:r>
            <a:r>
              <a:rPr lang="en-US" sz="1200" dirty="0">
                <a:solidFill>
                  <a:srgbClr val="B8860B"/>
                </a:solidFill>
                <a:highlight>
                  <a:srgbClr val="FFFFFF"/>
                </a:highlight>
                <a:latin typeface="Consolas" panose="020B0609020204030204" pitchFamily="49" charset="0"/>
              </a:rPr>
              <a:t>Binding </a:t>
            </a:r>
            <a:r>
              <a:rPr lang="en-US" sz="1200" dirty="0" smtClean="0">
                <a:solidFill>
                  <a:srgbClr val="B8860B"/>
                </a:solidFill>
                <a:highlight>
                  <a:srgbClr val="FFFFFF"/>
                </a:highlight>
                <a:latin typeface="Consolas" panose="020B0609020204030204" pitchFamily="49" charset="0"/>
              </a:rPr>
              <a:t>Path=</a:t>
            </a:r>
            <a:r>
              <a:rPr lang="en-US" sz="1200" dirty="0" err="1" smtClean="0">
                <a:solidFill>
                  <a:srgbClr val="B8860B"/>
                </a:solidFill>
                <a:highlight>
                  <a:srgbClr val="FFFFFF"/>
                </a:highlight>
                <a:latin typeface="Consolas" panose="020B0609020204030204" pitchFamily="49" charset="0"/>
              </a:rPr>
              <a:t>Usuario</a:t>
            </a:r>
            <a:r>
              <a:rPr lang="en-US" sz="1200" dirty="0" smtClean="0">
                <a:solidFill>
                  <a:srgbClr val="B8860B"/>
                </a:solidFill>
                <a:highlight>
                  <a:srgbClr val="FFFFFF"/>
                </a:highlight>
                <a:latin typeface="Consolas" panose="020B0609020204030204" pitchFamily="49" charset="0"/>
              </a:rPr>
              <a:t>, </a:t>
            </a:r>
            <a:r>
              <a:rPr lang="en-US" sz="1200" dirty="0">
                <a:solidFill>
                  <a:srgbClr val="B8860B"/>
                </a:solidFill>
                <a:highlight>
                  <a:srgbClr val="FFFFFF"/>
                </a:highlight>
                <a:latin typeface="Consolas" panose="020B0609020204030204" pitchFamily="49" charset="0"/>
              </a:rPr>
              <a:t>Source={</a:t>
            </a:r>
            <a:r>
              <a:rPr lang="en-US" sz="1200" dirty="0" err="1">
                <a:solidFill>
                  <a:srgbClr val="B8860B"/>
                </a:solidFill>
                <a:highlight>
                  <a:srgbClr val="FFFFFF"/>
                </a:highlight>
                <a:latin typeface="Consolas" panose="020B0609020204030204" pitchFamily="49" charset="0"/>
              </a:rPr>
              <a:t>StaticResource</a:t>
            </a:r>
            <a:r>
              <a:rPr lang="en-US" sz="1200" dirty="0">
                <a:solidFill>
                  <a:srgbClr val="B8860B"/>
                </a:solidFill>
                <a:highlight>
                  <a:srgbClr val="FFFFFF"/>
                </a:highlight>
                <a:latin typeface="Consolas" panose="020B0609020204030204" pitchFamily="49" charset="0"/>
              </a:rPr>
              <a:t> Locator</a:t>
            </a:r>
            <a:r>
              <a:rPr lang="en-US" sz="1200" dirty="0" smtClean="0">
                <a:solidFill>
                  <a:srgbClr val="B8860B"/>
                </a:solidFill>
                <a:highlight>
                  <a:srgbClr val="FFFFFF"/>
                </a:highlight>
                <a:latin typeface="Consolas" panose="020B0609020204030204" pitchFamily="49" charset="0"/>
              </a:rPr>
              <a:t>}}</a:t>
            </a:r>
            <a:endParaRPr lang="en-US" sz="1200" dirty="0"/>
          </a:p>
        </p:txBody>
      </p:sp>
      <p:sp>
        <p:nvSpPr>
          <p:cNvPr id="68" name="Title 1"/>
          <p:cNvSpPr txBox="1">
            <a:spLocks/>
          </p:cNvSpPr>
          <p:nvPr/>
        </p:nvSpPr>
        <p:spPr>
          <a:xfrm>
            <a:off x="2807321" y="4559263"/>
            <a:ext cx="2176422" cy="498598"/>
          </a:xfrm>
          <a:prstGeom prst="rect">
            <a:avLst/>
          </a:prstGeom>
        </p:spPr>
        <p:txBody>
          <a:bodyPr vert="horz" wrap="square" lIns="0" tIns="0" rIns="0" bIns="0" rtlCol="0" anchor="t">
            <a:spAutoFit/>
          </a:bodyPr>
          <a:lstStyle>
            <a:lvl1pPr algn="l" defTabSz="685864" rtl="0" eaLnBrk="1" latinLnBrk="0" hangingPunct="1">
              <a:lnSpc>
                <a:spcPct val="90000"/>
              </a:lnSpc>
              <a:spcBef>
                <a:spcPct val="0"/>
              </a:spcBef>
              <a:buNone/>
              <a:defRPr lang="en-US" sz="4100" b="0" kern="1200" cap="none" spc="-75" baseline="0" dirty="0" smtClean="0">
                <a:ln w="3175">
                  <a:noFill/>
                </a:ln>
                <a:solidFill>
                  <a:schemeClr val="bg2">
                    <a:alpha val="99000"/>
                  </a:schemeClr>
                </a:solidFill>
                <a:effectLst/>
                <a:latin typeface="+mj-lt"/>
                <a:ea typeface="+mn-ea"/>
                <a:cs typeface="Arial" charset="0"/>
              </a:defRPr>
            </a:lvl1pPr>
          </a:lstStyle>
          <a:p>
            <a:pPr algn="r"/>
            <a:r>
              <a:rPr lang="es-ES" sz="1200" spc="0" dirty="0" err="1" smtClean="0">
                <a:latin typeface="+mn-lt"/>
              </a:rPr>
              <a:t>DataContext</a:t>
            </a:r>
            <a:r>
              <a:rPr lang="es-ES" sz="1200" spc="0" dirty="0" smtClean="0">
                <a:solidFill>
                  <a:srgbClr val="FF0000">
                    <a:alpha val="99000"/>
                  </a:srgbClr>
                </a:solidFill>
                <a:latin typeface="+mn-lt"/>
              </a:rPr>
              <a:t/>
            </a:r>
            <a:br>
              <a:rPr lang="es-ES" sz="1200" spc="0" dirty="0" smtClean="0">
                <a:solidFill>
                  <a:srgbClr val="FF0000">
                    <a:alpha val="99000"/>
                  </a:srgbClr>
                </a:solidFill>
                <a:latin typeface="+mn-lt"/>
              </a:rPr>
            </a:br>
            <a:r>
              <a:rPr lang="es-ES" sz="1200" spc="0" dirty="0" smtClean="0">
                <a:solidFill>
                  <a:schemeClr val="bg1">
                    <a:alpha val="99000"/>
                  </a:schemeClr>
                </a:solidFill>
                <a:latin typeface="+mn-lt"/>
              </a:rPr>
              <a:t>Instancia de una clase,</a:t>
            </a:r>
          </a:p>
          <a:p>
            <a:pPr algn="r"/>
            <a:r>
              <a:rPr lang="es-ES" sz="1100" b="1" spc="0" dirty="0" smtClean="0">
                <a:solidFill>
                  <a:schemeClr val="bg1">
                    <a:alpha val="99000"/>
                  </a:schemeClr>
                </a:solidFill>
                <a:latin typeface="+mn-lt"/>
              </a:rPr>
              <a:t>De una </a:t>
            </a:r>
            <a:r>
              <a:rPr lang="es-ES" sz="1100" b="1" spc="0" dirty="0" smtClean="0">
                <a:solidFill>
                  <a:schemeClr val="accent3">
                    <a:alpha val="99000"/>
                  </a:schemeClr>
                </a:solidFill>
                <a:latin typeface="+mn-lt"/>
              </a:rPr>
              <a:t>Vista Modelo</a:t>
            </a:r>
            <a:endParaRPr lang="es-ES" sz="1000" b="1" spc="0" dirty="0">
              <a:solidFill>
                <a:schemeClr val="accent3">
                  <a:alpha val="99000"/>
                </a:schemeClr>
              </a:solidFill>
              <a:latin typeface="+mn-lt"/>
            </a:endParaRPr>
          </a:p>
        </p:txBody>
      </p:sp>
      <p:sp>
        <p:nvSpPr>
          <p:cNvPr id="69" name="Title 1"/>
          <p:cNvSpPr txBox="1">
            <a:spLocks/>
          </p:cNvSpPr>
          <p:nvPr/>
        </p:nvSpPr>
        <p:spPr>
          <a:xfrm>
            <a:off x="6517074" y="3510330"/>
            <a:ext cx="2176422" cy="581698"/>
          </a:xfrm>
          <a:prstGeom prst="rect">
            <a:avLst/>
          </a:prstGeom>
        </p:spPr>
        <p:txBody>
          <a:bodyPr vert="horz" wrap="square" lIns="0" tIns="0" rIns="0" bIns="0" rtlCol="0" anchor="t">
            <a:spAutoFit/>
          </a:bodyPr>
          <a:lstStyle>
            <a:lvl1pPr algn="l" defTabSz="685864" rtl="0" eaLnBrk="1" latinLnBrk="0" hangingPunct="1">
              <a:lnSpc>
                <a:spcPct val="90000"/>
              </a:lnSpc>
              <a:spcBef>
                <a:spcPct val="0"/>
              </a:spcBef>
              <a:buNone/>
              <a:defRPr lang="en-US" sz="4100" b="0" kern="1200" cap="none" spc="-75" baseline="0" dirty="0" smtClean="0">
                <a:ln w="3175">
                  <a:noFill/>
                </a:ln>
                <a:solidFill>
                  <a:schemeClr val="bg2">
                    <a:alpha val="99000"/>
                  </a:schemeClr>
                </a:solidFill>
                <a:effectLst/>
                <a:latin typeface="+mj-lt"/>
                <a:ea typeface="+mn-ea"/>
                <a:cs typeface="Arial" charset="0"/>
              </a:defRPr>
            </a:lvl1pPr>
          </a:lstStyle>
          <a:p>
            <a:r>
              <a:rPr lang="es-ES" sz="1400" spc="0" dirty="0" smtClean="0">
                <a:solidFill>
                  <a:srgbClr val="5F8B00">
                    <a:alpha val="99000"/>
                  </a:srgbClr>
                </a:solidFill>
                <a:latin typeface="+mn-lt"/>
              </a:rPr>
              <a:t>Servicios</a:t>
            </a:r>
            <a:r>
              <a:rPr lang="es-ES" sz="1400" spc="0" dirty="0" smtClean="0">
                <a:solidFill>
                  <a:srgbClr val="FF0000">
                    <a:alpha val="99000"/>
                  </a:srgbClr>
                </a:solidFill>
                <a:latin typeface="+mn-lt"/>
              </a:rPr>
              <a:t/>
            </a:r>
            <a:br>
              <a:rPr lang="es-ES" sz="1400" spc="0" dirty="0" smtClean="0">
                <a:solidFill>
                  <a:srgbClr val="FF0000">
                    <a:alpha val="99000"/>
                  </a:srgbClr>
                </a:solidFill>
                <a:latin typeface="+mn-lt"/>
              </a:rPr>
            </a:br>
            <a:r>
              <a:rPr lang="es-ES" sz="1400" spc="0" dirty="0" smtClean="0">
                <a:solidFill>
                  <a:schemeClr val="bg1">
                    <a:alpha val="99000"/>
                  </a:schemeClr>
                </a:solidFill>
                <a:latin typeface="+mn-lt"/>
              </a:rPr>
              <a:t>Clases que ejecutan alguna lógica en particular</a:t>
            </a:r>
            <a:endParaRPr lang="es-ES" sz="1100" spc="0" dirty="0">
              <a:solidFill>
                <a:schemeClr val="bg1">
                  <a:alpha val="99000"/>
                </a:schemeClr>
              </a:solidFill>
              <a:latin typeface="+mn-lt"/>
            </a:endParaRPr>
          </a:p>
        </p:txBody>
      </p:sp>
      <p:sp>
        <p:nvSpPr>
          <p:cNvPr id="70" name="Title 1"/>
          <p:cNvSpPr txBox="1">
            <a:spLocks/>
          </p:cNvSpPr>
          <p:nvPr/>
        </p:nvSpPr>
        <p:spPr>
          <a:xfrm>
            <a:off x="3311452" y="3320153"/>
            <a:ext cx="838048" cy="498598"/>
          </a:xfrm>
          <a:prstGeom prst="rect">
            <a:avLst/>
          </a:prstGeom>
        </p:spPr>
        <p:txBody>
          <a:bodyPr vert="horz" wrap="square" lIns="0" tIns="0" rIns="0" bIns="0" rtlCol="0" anchor="t">
            <a:spAutoFit/>
          </a:bodyPr>
          <a:lstStyle>
            <a:lvl1pPr algn="l" defTabSz="685864" rtl="0" eaLnBrk="1" latinLnBrk="0" hangingPunct="1">
              <a:lnSpc>
                <a:spcPct val="90000"/>
              </a:lnSpc>
              <a:spcBef>
                <a:spcPct val="0"/>
              </a:spcBef>
              <a:buNone/>
              <a:defRPr lang="en-US" sz="4100" b="0" kern="1200" cap="none" spc="-75" baseline="0" dirty="0" smtClean="0">
                <a:ln w="3175">
                  <a:noFill/>
                </a:ln>
                <a:solidFill>
                  <a:schemeClr val="bg2">
                    <a:alpha val="99000"/>
                  </a:schemeClr>
                </a:solidFill>
                <a:effectLst/>
                <a:latin typeface="+mj-lt"/>
                <a:ea typeface="+mn-ea"/>
                <a:cs typeface="Arial" charset="0"/>
              </a:defRPr>
            </a:lvl1pPr>
          </a:lstStyle>
          <a:p>
            <a:pPr algn="ctr"/>
            <a:r>
              <a:rPr lang="es-ES" sz="1200" spc="0" dirty="0" err="1" smtClean="0">
                <a:solidFill>
                  <a:schemeClr val="bg1">
                    <a:alpha val="99000"/>
                  </a:schemeClr>
                </a:solidFill>
                <a:latin typeface="+mn-lt"/>
              </a:rPr>
              <a:t>OneWay</a:t>
            </a:r>
            <a:r>
              <a:rPr lang="es-ES" sz="1200" spc="0" dirty="0" smtClean="0">
                <a:solidFill>
                  <a:schemeClr val="bg1">
                    <a:alpha val="99000"/>
                  </a:schemeClr>
                </a:solidFill>
                <a:latin typeface="+mn-lt"/>
              </a:rPr>
              <a:t/>
            </a:r>
            <a:br>
              <a:rPr lang="es-ES" sz="1200" spc="0" dirty="0" smtClean="0">
                <a:solidFill>
                  <a:schemeClr val="bg1">
                    <a:alpha val="99000"/>
                  </a:schemeClr>
                </a:solidFill>
                <a:latin typeface="+mn-lt"/>
              </a:rPr>
            </a:br>
            <a:r>
              <a:rPr lang="es-ES" sz="1200" spc="0" dirty="0" err="1" smtClean="0">
                <a:solidFill>
                  <a:schemeClr val="bg1">
                    <a:alpha val="99000"/>
                  </a:schemeClr>
                </a:solidFill>
                <a:latin typeface="+mn-lt"/>
              </a:rPr>
              <a:t>TwoWay</a:t>
            </a:r>
            <a:endParaRPr lang="es-ES" sz="1200" spc="0" dirty="0" smtClean="0">
              <a:solidFill>
                <a:schemeClr val="bg1">
                  <a:alpha val="99000"/>
                </a:schemeClr>
              </a:solidFill>
              <a:latin typeface="+mn-lt"/>
            </a:endParaRPr>
          </a:p>
          <a:p>
            <a:pPr algn="ctr"/>
            <a:r>
              <a:rPr lang="es-ES" sz="1200" spc="0" dirty="0" err="1" smtClean="0">
                <a:solidFill>
                  <a:schemeClr val="bg1">
                    <a:alpha val="99000"/>
                  </a:schemeClr>
                </a:solidFill>
                <a:latin typeface="+mn-lt"/>
              </a:rPr>
              <a:t>OneTime</a:t>
            </a:r>
            <a:endParaRPr lang="es-ES" sz="1200" spc="0" dirty="0" smtClean="0">
              <a:solidFill>
                <a:schemeClr val="bg1">
                  <a:alpha val="99000"/>
                </a:schemeClr>
              </a:solidFill>
              <a:latin typeface="+mn-lt"/>
            </a:endParaRPr>
          </a:p>
        </p:txBody>
      </p:sp>
    </p:spTree>
    <p:extLst>
      <p:ext uri="{BB962C8B-B14F-4D97-AF65-F5344CB8AC3E}">
        <p14:creationId xmlns:p14="http://schemas.microsoft.com/office/powerpoint/2010/main" val="1123754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CO" dirty="0" smtClean="0"/>
              <a:t>XAML sin </a:t>
            </a:r>
            <a:r>
              <a:rPr lang="es-CO" dirty="0" err="1" smtClean="0"/>
              <a:t>bindings</a:t>
            </a:r>
            <a:endParaRPr lang="en-US" dirty="0"/>
          </a:p>
        </p:txBody>
      </p:sp>
      <p:sp>
        <p:nvSpPr>
          <p:cNvPr id="2" name="Text Placeholder 1"/>
          <p:cNvSpPr>
            <a:spLocks noGrp="1"/>
          </p:cNvSpPr>
          <p:nvPr>
            <p:ph type="body" sz="quarter" idx="11"/>
          </p:nvPr>
        </p:nvSpPr>
        <p:spPr>
          <a:xfrm>
            <a:off x="390627" y="1749018"/>
            <a:ext cx="8362747" cy="2653393"/>
          </a:xfrm>
        </p:spPr>
        <p:txBody>
          <a:bodyPr/>
          <a:lstStyle/>
          <a:p>
            <a:r>
              <a:rPr lang="en-US" sz="1800" dirty="0" smtClean="0">
                <a:solidFill>
                  <a:srgbClr val="0000FF"/>
                </a:solidFill>
                <a:highlight>
                  <a:srgbClr val="FFFFFF"/>
                </a:highlight>
                <a:latin typeface="Consolas" panose="020B0609020204030204" pitchFamily="49" charset="0"/>
              </a:rPr>
              <a:t>&lt;</a:t>
            </a:r>
            <a:r>
              <a:rPr lang="en-US" sz="1800" dirty="0" err="1">
                <a:solidFill>
                  <a:srgbClr val="8B0000"/>
                </a:solidFill>
                <a:highlight>
                  <a:srgbClr val="FFFFFF"/>
                </a:highlight>
                <a:latin typeface="Consolas" panose="020B0609020204030204" pitchFamily="49" charset="0"/>
              </a:rPr>
              <a:t>StackPanel</a:t>
            </a:r>
            <a:r>
              <a:rPr lang="en-US" sz="1800" dirty="0">
                <a:solidFill>
                  <a:srgbClr val="FF0000"/>
                </a:solidFill>
                <a:highlight>
                  <a:srgbClr val="FFFFFF"/>
                </a:highlight>
                <a:latin typeface="Consolas" panose="020B0609020204030204" pitchFamily="49" charset="0"/>
              </a:rPr>
              <a:t> x:Name</a:t>
            </a:r>
            <a:r>
              <a:rPr lang="en-US" sz="1800" dirty="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ContentPanel</a:t>
            </a:r>
            <a:r>
              <a:rPr lang="en-US" sz="1800" dirty="0">
                <a:solidFill>
                  <a:srgbClr val="000000"/>
                </a:solidFill>
                <a:highlight>
                  <a:srgbClr val="FFFFFF"/>
                </a:highlight>
                <a:latin typeface="Consolas" panose="020B0609020204030204" pitchFamily="49" charset="0"/>
              </a:rPr>
              <a:t>"</a:t>
            </a:r>
            <a:r>
              <a:rPr lang="en-US" sz="1800" dirty="0">
                <a:solidFill>
                  <a:srgbClr val="FF0000"/>
                </a:solidFill>
                <a:highlight>
                  <a:srgbClr val="FFFFFF"/>
                </a:highlight>
                <a:latin typeface="Consolas" panose="020B0609020204030204" pitchFamily="49" charset="0"/>
              </a:rPr>
              <a:t> Margin</a:t>
            </a:r>
            <a:r>
              <a:rPr lang="en-US" sz="1800" dirty="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12,0,12,0</a:t>
            </a:r>
            <a:r>
              <a:rPr lang="en-US" sz="1800" dirty="0">
                <a:solidFill>
                  <a:srgbClr val="000000"/>
                </a:solidFill>
                <a:highlight>
                  <a:srgbClr val="FFFFFF"/>
                </a:highlight>
                <a:latin typeface="Consolas" panose="020B0609020204030204" pitchFamily="49" charset="0"/>
              </a:rPr>
              <a:t>"</a:t>
            </a:r>
            <a:r>
              <a:rPr lang="en-US" sz="1800" dirty="0">
                <a:solidFill>
                  <a:srgbClr val="FF0000"/>
                </a:solidFill>
                <a:highlight>
                  <a:srgbClr val="FFFFFF"/>
                </a:highlight>
                <a:latin typeface="Consolas" panose="020B0609020204030204" pitchFamily="49" charset="0"/>
              </a:rPr>
              <a:t> </a:t>
            </a:r>
            <a:r>
              <a:rPr lang="en-US" sz="1800" dirty="0" err="1">
                <a:solidFill>
                  <a:srgbClr val="FF0000"/>
                </a:solidFill>
                <a:highlight>
                  <a:srgbClr val="FFFFFF"/>
                </a:highlight>
                <a:latin typeface="Consolas" panose="020B0609020204030204" pitchFamily="49" charset="0"/>
              </a:rPr>
              <a:t>Grid.Row</a:t>
            </a:r>
            <a:r>
              <a:rPr lang="en-US" sz="1800" dirty="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1</a:t>
            </a:r>
            <a:r>
              <a:rPr lang="en-US" sz="1800" dirty="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 &gt;</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&lt;</a:t>
            </a:r>
            <a:r>
              <a:rPr lang="en-US" sz="1800" dirty="0" err="1">
                <a:solidFill>
                  <a:srgbClr val="8B0000"/>
                </a:solidFill>
                <a:highlight>
                  <a:srgbClr val="FFFFFF"/>
                </a:highlight>
                <a:latin typeface="Consolas" panose="020B0609020204030204" pitchFamily="49" charset="0"/>
              </a:rPr>
              <a:t>TextBlock</a:t>
            </a:r>
            <a:r>
              <a:rPr lang="en-US" sz="1800" dirty="0">
                <a:solidFill>
                  <a:srgbClr val="FF0000"/>
                </a:solidFill>
                <a:highlight>
                  <a:srgbClr val="FFFFFF"/>
                </a:highlight>
                <a:latin typeface="Consolas" panose="020B0609020204030204" pitchFamily="49" charset="0"/>
              </a:rPr>
              <a:t> </a:t>
            </a:r>
            <a:r>
              <a:rPr lang="en-US" sz="1800" dirty="0" err="1">
                <a:solidFill>
                  <a:srgbClr val="FF0000"/>
                </a:solidFill>
                <a:highlight>
                  <a:srgbClr val="FFFFFF"/>
                </a:highlight>
                <a:latin typeface="Consolas" panose="020B0609020204030204" pitchFamily="49" charset="0"/>
              </a:rPr>
              <a:t>TextWrapping</a:t>
            </a:r>
            <a:r>
              <a:rPr lang="en-US" sz="1800" dirty="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Wrap</a:t>
            </a:r>
            <a:r>
              <a:rPr lang="en-US" sz="1800" dirty="0">
                <a:solidFill>
                  <a:srgbClr val="000000"/>
                </a:solidFill>
                <a:highlight>
                  <a:srgbClr val="FFFFFF"/>
                </a:highlight>
                <a:latin typeface="Consolas" panose="020B0609020204030204" pitchFamily="49" charset="0"/>
              </a:rPr>
              <a:t>"</a:t>
            </a:r>
            <a:r>
              <a:rPr lang="en-US" sz="1800" dirty="0">
                <a:solidFill>
                  <a:srgbClr val="FF0000"/>
                </a:solidFill>
                <a:highlight>
                  <a:srgbClr val="FFFFFF"/>
                </a:highlight>
                <a:latin typeface="Consolas" panose="020B0609020204030204" pitchFamily="49" charset="0"/>
              </a:rPr>
              <a:t> Text</a:t>
            </a:r>
            <a:r>
              <a:rPr lang="en-US" sz="1800" dirty="0">
                <a:solidFill>
                  <a:srgbClr val="000000"/>
                </a:solidFill>
                <a:highlight>
                  <a:srgbClr val="FFFFFF"/>
                </a:highlight>
                <a:latin typeface="Consolas" panose="020B0609020204030204" pitchFamily="49" charset="0"/>
              </a:rPr>
              <a:t>="</a:t>
            </a:r>
            <a:r>
              <a:rPr lang="en-US" sz="1800" dirty="0" err="1">
                <a:solidFill>
                  <a:srgbClr val="0000FF"/>
                </a:solidFill>
                <a:highlight>
                  <a:srgbClr val="FFFFFF"/>
                </a:highlight>
                <a:latin typeface="Consolas" panose="020B0609020204030204" pitchFamily="49" charset="0"/>
              </a:rPr>
              <a:t>TextBlock</a:t>
            </a:r>
            <a:r>
              <a:rPr lang="en-US" sz="1800" dirty="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/&gt;</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&lt;</a:t>
            </a:r>
            <a:r>
              <a:rPr lang="en-US" sz="1800" dirty="0" err="1">
                <a:solidFill>
                  <a:srgbClr val="8B0000"/>
                </a:solidFill>
                <a:highlight>
                  <a:srgbClr val="FFFFFF"/>
                </a:highlight>
                <a:latin typeface="Consolas" panose="020B0609020204030204" pitchFamily="49" charset="0"/>
              </a:rPr>
              <a:t>TextBox</a:t>
            </a:r>
            <a:r>
              <a:rPr lang="en-US" sz="1800" dirty="0">
                <a:solidFill>
                  <a:srgbClr val="FF0000"/>
                </a:solidFill>
                <a:highlight>
                  <a:srgbClr val="FFFFFF"/>
                </a:highlight>
                <a:latin typeface="Consolas" panose="020B0609020204030204" pitchFamily="49" charset="0"/>
              </a:rPr>
              <a:t> Height</a:t>
            </a:r>
            <a:r>
              <a:rPr lang="en-US" sz="1800" dirty="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72</a:t>
            </a:r>
            <a:r>
              <a:rPr lang="en-US" sz="1800" dirty="0">
                <a:solidFill>
                  <a:srgbClr val="000000"/>
                </a:solidFill>
                <a:highlight>
                  <a:srgbClr val="FFFFFF"/>
                </a:highlight>
                <a:latin typeface="Consolas" panose="020B0609020204030204" pitchFamily="49" charset="0"/>
              </a:rPr>
              <a:t>"</a:t>
            </a:r>
            <a:r>
              <a:rPr lang="en-US" sz="1800" dirty="0">
                <a:solidFill>
                  <a:srgbClr val="FF0000"/>
                </a:solidFill>
                <a:highlight>
                  <a:srgbClr val="FFFFFF"/>
                </a:highlight>
                <a:latin typeface="Consolas" panose="020B0609020204030204" pitchFamily="49" charset="0"/>
              </a:rPr>
              <a:t> </a:t>
            </a:r>
            <a:r>
              <a:rPr lang="en-US" sz="1800" dirty="0" err="1">
                <a:solidFill>
                  <a:srgbClr val="FF0000"/>
                </a:solidFill>
                <a:highlight>
                  <a:srgbClr val="FFFFFF"/>
                </a:highlight>
                <a:latin typeface="Consolas" panose="020B0609020204030204" pitchFamily="49" charset="0"/>
              </a:rPr>
              <a:t>TextWrapping</a:t>
            </a:r>
            <a:r>
              <a:rPr lang="en-US" sz="1800" dirty="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Wrap</a:t>
            </a:r>
            <a:r>
              <a:rPr lang="en-US" sz="1800" dirty="0">
                <a:solidFill>
                  <a:srgbClr val="000000"/>
                </a:solidFill>
                <a:highlight>
                  <a:srgbClr val="FFFFFF"/>
                </a:highlight>
                <a:latin typeface="Consolas" panose="020B0609020204030204" pitchFamily="49" charset="0"/>
              </a:rPr>
              <a:t>"</a:t>
            </a:r>
            <a:r>
              <a:rPr lang="en-US" sz="1800" dirty="0">
                <a:solidFill>
                  <a:srgbClr val="FF0000"/>
                </a:solidFill>
                <a:highlight>
                  <a:srgbClr val="FFFFFF"/>
                </a:highlight>
                <a:latin typeface="Consolas" panose="020B0609020204030204" pitchFamily="49" charset="0"/>
              </a:rPr>
              <a:t> Text</a:t>
            </a:r>
            <a:r>
              <a:rPr lang="en-US" sz="1800" dirty="0">
                <a:solidFill>
                  <a:srgbClr val="000000"/>
                </a:solidFill>
                <a:highlight>
                  <a:srgbClr val="FFFFFF"/>
                </a:highlight>
                <a:latin typeface="Consolas" panose="020B0609020204030204" pitchFamily="49" charset="0"/>
              </a:rPr>
              <a:t>="</a:t>
            </a:r>
            <a:r>
              <a:rPr lang="en-US" sz="1800" dirty="0" err="1">
                <a:solidFill>
                  <a:srgbClr val="0000FF"/>
                </a:solidFill>
                <a:highlight>
                  <a:srgbClr val="FFFFFF"/>
                </a:highlight>
                <a:latin typeface="Consolas" panose="020B0609020204030204" pitchFamily="49" charset="0"/>
              </a:rPr>
              <a:t>TextBox</a:t>
            </a:r>
            <a:r>
              <a:rPr lang="en-US" sz="1800" dirty="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/&gt;</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&lt;</a:t>
            </a:r>
            <a:r>
              <a:rPr lang="en-US" sz="1800" dirty="0" err="1">
                <a:solidFill>
                  <a:srgbClr val="8B0000"/>
                </a:solidFill>
                <a:highlight>
                  <a:srgbClr val="FFFFFF"/>
                </a:highlight>
                <a:latin typeface="Consolas" panose="020B0609020204030204" pitchFamily="49" charset="0"/>
              </a:rPr>
              <a:t>TextBlock</a:t>
            </a:r>
            <a:r>
              <a:rPr lang="en-US" sz="1800" dirty="0">
                <a:solidFill>
                  <a:srgbClr val="FF0000"/>
                </a:solidFill>
                <a:highlight>
                  <a:srgbClr val="FFFFFF"/>
                </a:highlight>
                <a:latin typeface="Consolas" panose="020B0609020204030204" pitchFamily="49" charset="0"/>
              </a:rPr>
              <a:t> </a:t>
            </a:r>
            <a:r>
              <a:rPr lang="en-US" sz="1800" dirty="0" err="1">
                <a:solidFill>
                  <a:srgbClr val="FF0000"/>
                </a:solidFill>
                <a:highlight>
                  <a:srgbClr val="FFFFFF"/>
                </a:highlight>
                <a:latin typeface="Consolas" panose="020B0609020204030204" pitchFamily="49" charset="0"/>
              </a:rPr>
              <a:t>TextWrapping</a:t>
            </a:r>
            <a:r>
              <a:rPr lang="en-US" sz="1800" dirty="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Wrap</a:t>
            </a:r>
            <a:r>
              <a:rPr lang="en-US" sz="1800" dirty="0">
                <a:solidFill>
                  <a:srgbClr val="000000"/>
                </a:solidFill>
                <a:highlight>
                  <a:srgbClr val="FFFFFF"/>
                </a:highlight>
                <a:latin typeface="Consolas" panose="020B0609020204030204" pitchFamily="49" charset="0"/>
              </a:rPr>
              <a:t>"</a:t>
            </a:r>
            <a:r>
              <a:rPr lang="en-US" sz="1800" dirty="0">
                <a:solidFill>
                  <a:srgbClr val="FF0000"/>
                </a:solidFill>
                <a:highlight>
                  <a:srgbClr val="FFFFFF"/>
                </a:highlight>
                <a:latin typeface="Consolas" panose="020B0609020204030204" pitchFamily="49" charset="0"/>
              </a:rPr>
              <a:t> Text</a:t>
            </a:r>
            <a:r>
              <a:rPr lang="en-US" sz="1800" dirty="0">
                <a:solidFill>
                  <a:srgbClr val="000000"/>
                </a:solidFill>
                <a:highlight>
                  <a:srgbClr val="FFFFFF"/>
                </a:highlight>
                <a:latin typeface="Consolas" panose="020B0609020204030204" pitchFamily="49" charset="0"/>
              </a:rPr>
              <a:t>="</a:t>
            </a:r>
            <a:r>
              <a:rPr lang="en-US" sz="1800" dirty="0" err="1">
                <a:solidFill>
                  <a:srgbClr val="0000FF"/>
                </a:solidFill>
                <a:highlight>
                  <a:srgbClr val="FFFFFF"/>
                </a:highlight>
                <a:latin typeface="Consolas" panose="020B0609020204030204" pitchFamily="49" charset="0"/>
              </a:rPr>
              <a:t>TextBlock</a:t>
            </a:r>
            <a:r>
              <a:rPr lang="en-US" sz="1800" dirty="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/&gt;</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&lt;</a:t>
            </a:r>
            <a:r>
              <a:rPr lang="en-US" sz="1800" dirty="0" err="1">
                <a:solidFill>
                  <a:srgbClr val="8B0000"/>
                </a:solidFill>
                <a:highlight>
                  <a:srgbClr val="FFFFFF"/>
                </a:highlight>
                <a:latin typeface="Consolas" panose="020B0609020204030204" pitchFamily="49" charset="0"/>
              </a:rPr>
              <a:t>TextBox</a:t>
            </a:r>
            <a:r>
              <a:rPr lang="en-US" sz="1800" dirty="0">
                <a:solidFill>
                  <a:srgbClr val="FF0000"/>
                </a:solidFill>
                <a:highlight>
                  <a:srgbClr val="FFFFFF"/>
                </a:highlight>
                <a:latin typeface="Consolas" panose="020B0609020204030204" pitchFamily="49" charset="0"/>
              </a:rPr>
              <a:t> Height</a:t>
            </a:r>
            <a:r>
              <a:rPr lang="en-US" sz="1800" dirty="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72</a:t>
            </a:r>
            <a:r>
              <a:rPr lang="en-US" sz="1800" dirty="0">
                <a:solidFill>
                  <a:srgbClr val="000000"/>
                </a:solidFill>
                <a:highlight>
                  <a:srgbClr val="FFFFFF"/>
                </a:highlight>
                <a:latin typeface="Consolas" panose="020B0609020204030204" pitchFamily="49" charset="0"/>
              </a:rPr>
              <a:t>"</a:t>
            </a:r>
            <a:r>
              <a:rPr lang="en-US" sz="1800" dirty="0">
                <a:solidFill>
                  <a:srgbClr val="FF0000"/>
                </a:solidFill>
                <a:highlight>
                  <a:srgbClr val="FFFFFF"/>
                </a:highlight>
                <a:latin typeface="Consolas" panose="020B0609020204030204" pitchFamily="49" charset="0"/>
              </a:rPr>
              <a:t> </a:t>
            </a:r>
            <a:r>
              <a:rPr lang="en-US" sz="1800" dirty="0" err="1">
                <a:solidFill>
                  <a:srgbClr val="FF0000"/>
                </a:solidFill>
                <a:highlight>
                  <a:srgbClr val="FFFFFF"/>
                </a:highlight>
                <a:latin typeface="Consolas" panose="020B0609020204030204" pitchFamily="49" charset="0"/>
              </a:rPr>
              <a:t>TextWrapping</a:t>
            </a:r>
            <a:r>
              <a:rPr lang="en-US" sz="1800" dirty="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Wrap</a:t>
            </a:r>
            <a:r>
              <a:rPr lang="en-US" sz="1800" dirty="0">
                <a:solidFill>
                  <a:srgbClr val="000000"/>
                </a:solidFill>
                <a:highlight>
                  <a:srgbClr val="FFFFFF"/>
                </a:highlight>
                <a:latin typeface="Consolas" panose="020B0609020204030204" pitchFamily="49" charset="0"/>
              </a:rPr>
              <a:t>"</a:t>
            </a:r>
            <a:r>
              <a:rPr lang="en-US" sz="1800" dirty="0">
                <a:solidFill>
                  <a:srgbClr val="FF0000"/>
                </a:solidFill>
                <a:highlight>
                  <a:srgbClr val="FFFFFF"/>
                </a:highlight>
                <a:latin typeface="Consolas" panose="020B0609020204030204" pitchFamily="49" charset="0"/>
              </a:rPr>
              <a:t> Text</a:t>
            </a:r>
            <a:r>
              <a:rPr lang="en-US" sz="1800" dirty="0">
                <a:solidFill>
                  <a:srgbClr val="000000"/>
                </a:solidFill>
                <a:highlight>
                  <a:srgbClr val="FFFFFF"/>
                </a:highlight>
                <a:latin typeface="Consolas" panose="020B0609020204030204" pitchFamily="49" charset="0"/>
              </a:rPr>
              <a:t>="</a:t>
            </a:r>
            <a:r>
              <a:rPr lang="en-US" sz="1800" dirty="0" err="1">
                <a:solidFill>
                  <a:srgbClr val="0000FF"/>
                </a:solidFill>
                <a:highlight>
                  <a:srgbClr val="FFFFFF"/>
                </a:highlight>
                <a:latin typeface="Consolas" panose="020B0609020204030204" pitchFamily="49" charset="0"/>
              </a:rPr>
              <a:t>TextBox</a:t>
            </a:r>
            <a:r>
              <a:rPr lang="en-US" sz="1800" dirty="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/&gt;</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&lt;</a:t>
            </a:r>
            <a:r>
              <a:rPr lang="en-US" sz="1800" dirty="0" smtClean="0">
                <a:solidFill>
                  <a:srgbClr val="8B0000"/>
                </a:solidFill>
                <a:highlight>
                  <a:srgbClr val="FFFFFF"/>
                </a:highlight>
                <a:latin typeface="Consolas" panose="020B0609020204030204" pitchFamily="49" charset="0"/>
              </a:rPr>
              <a:t>Button</a:t>
            </a:r>
            <a:r>
              <a:rPr lang="en-US" sz="1800" dirty="0" smtClean="0">
                <a:solidFill>
                  <a:srgbClr val="FF0000"/>
                </a:solidFill>
                <a:highlight>
                  <a:srgbClr val="FFFFFF"/>
                </a:highlight>
                <a:latin typeface="Consolas" panose="020B0609020204030204" pitchFamily="49" charset="0"/>
              </a:rPr>
              <a:t> Content</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0000FF"/>
                </a:solidFill>
                <a:highlight>
                  <a:srgbClr val="FFFFFF"/>
                </a:highlight>
                <a:latin typeface="Consolas" panose="020B0609020204030204" pitchFamily="49" charset="0"/>
              </a:rPr>
              <a:t>Button</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0000FF"/>
                </a:solidFill>
                <a:highlight>
                  <a:srgbClr val="FFFFFF"/>
                </a:highlight>
                <a:latin typeface="Consolas" panose="020B0609020204030204" pitchFamily="49" charset="0"/>
              </a:rPr>
              <a:t>/&gt;</a:t>
            </a:r>
            <a:endParaRPr lang="en-US" sz="1800" dirty="0" smtClean="0">
              <a:solidFill>
                <a:srgbClr val="000000"/>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&lt;/</a:t>
            </a:r>
            <a:r>
              <a:rPr lang="en-US" sz="1800" dirty="0" err="1" smtClean="0">
                <a:solidFill>
                  <a:srgbClr val="8B0000"/>
                </a:solidFill>
                <a:highlight>
                  <a:srgbClr val="FFFFFF"/>
                </a:highlight>
                <a:latin typeface="Consolas" panose="020B0609020204030204" pitchFamily="49" charset="0"/>
              </a:rPr>
              <a:t>StackPanel</a:t>
            </a:r>
            <a:r>
              <a:rPr lang="en-US" sz="1800" dirty="0" smtClean="0">
                <a:solidFill>
                  <a:srgbClr val="0000FF"/>
                </a:solidFill>
                <a:highlight>
                  <a:srgbClr val="FFFFFF"/>
                </a:highlight>
                <a:latin typeface="Consolas" panose="020B0609020204030204" pitchFamily="49" charset="0"/>
              </a:rPr>
              <a:t>&gt;</a:t>
            </a:r>
            <a:endParaRPr lang="en-US" sz="1800" dirty="0"/>
          </a:p>
        </p:txBody>
      </p:sp>
      <p:sp>
        <p:nvSpPr>
          <p:cNvPr id="14" name="Text Placeholder 14"/>
          <p:cNvSpPr>
            <a:spLocks noGrp="1"/>
          </p:cNvSpPr>
          <p:nvPr>
            <p:ph type="body" sz="quarter" idx="4294967295"/>
          </p:nvPr>
        </p:nvSpPr>
        <p:spPr>
          <a:xfrm>
            <a:off x="313236" y="898072"/>
            <a:ext cx="8068763" cy="536121"/>
          </a:xfrm>
          <a:prstGeom prst="rect">
            <a:avLst/>
          </a:prstGeom>
        </p:spPr>
        <p:txBody>
          <a:bodyPr/>
          <a:lstStyle/>
          <a:p>
            <a:pPr marL="0" indent="0">
              <a:buNone/>
            </a:pPr>
            <a:r>
              <a:rPr lang="es-CO" sz="2000" dirty="0" smtClean="0"/>
              <a:t>Esta es la declaración XAML de la vista que se presento en la diapositiva anterior creada en Windows </a:t>
            </a:r>
            <a:r>
              <a:rPr lang="es-CO" sz="2000" dirty="0" err="1" smtClean="0"/>
              <a:t>Phone</a:t>
            </a:r>
            <a:r>
              <a:rPr lang="es-CO" sz="2000" dirty="0" smtClean="0"/>
              <a:t>.</a:t>
            </a:r>
            <a:endParaRPr lang="en-US" sz="2000" b="1" dirty="0"/>
          </a:p>
        </p:txBody>
      </p:sp>
    </p:spTree>
    <p:extLst>
      <p:ext uri="{BB962C8B-B14F-4D97-AF65-F5344CB8AC3E}">
        <p14:creationId xmlns:p14="http://schemas.microsoft.com/office/powerpoint/2010/main" val="4225199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CO" dirty="0" smtClean="0"/>
              <a:t>XAML con </a:t>
            </a:r>
            <a:r>
              <a:rPr lang="es-CO" dirty="0" err="1" smtClean="0"/>
              <a:t>bindings</a:t>
            </a:r>
            <a:endParaRPr lang="en-US" dirty="0"/>
          </a:p>
        </p:txBody>
      </p:sp>
      <p:sp>
        <p:nvSpPr>
          <p:cNvPr id="2" name="Text Placeholder 1"/>
          <p:cNvSpPr>
            <a:spLocks noGrp="1"/>
          </p:cNvSpPr>
          <p:nvPr>
            <p:ph type="body" sz="quarter" idx="11"/>
          </p:nvPr>
        </p:nvSpPr>
        <p:spPr>
          <a:xfrm>
            <a:off x="390627" y="2262441"/>
            <a:ext cx="8362747" cy="2653393"/>
          </a:xfrm>
        </p:spPr>
        <p:txBody>
          <a:bodyPr/>
          <a:lstStyle/>
          <a:p>
            <a:r>
              <a:rPr lang="en-US" sz="1400" dirty="0">
                <a:solidFill>
                  <a:srgbClr val="0000FF"/>
                </a:solidFill>
                <a:highlight>
                  <a:srgbClr val="FFFFFF"/>
                </a:highlight>
                <a:latin typeface="Consolas" panose="020B0609020204030204" pitchFamily="49" charset="0"/>
              </a:rPr>
              <a:t>&lt;</a:t>
            </a:r>
            <a:r>
              <a:rPr lang="en-US" sz="1400" dirty="0" err="1">
                <a:solidFill>
                  <a:srgbClr val="8B0000"/>
                </a:solidFill>
                <a:highlight>
                  <a:srgbClr val="FFFFFF"/>
                </a:highlight>
                <a:latin typeface="Consolas" panose="020B0609020204030204" pitchFamily="49" charset="0"/>
              </a:rPr>
              <a:t>StackPanel</a:t>
            </a:r>
            <a:r>
              <a:rPr lang="en-US" sz="1400" dirty="0">
                <a:solidFill>
                  <a:srgbClr val="FF0000"/>
                </a:solidFill>
                <a:highlight>
                  <a:srgbClr val="FFFFFF"/>
                </a:highlight>
                <a:latin typeface="Consolas" panose="020B0609020204030204" pitchFamily="49" charset="0"/>
              </a:rPr>
              <a:t> x:Name</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ContentPanel</a:t>
            </a:r>
            <a:r>
              <a:rPr lang="en-US" sz="1400" dirty="0">
                <a:solidFill>
                  <a:srgbClr val="000000"/>
                </a:solidFill>
                <a:highlight>
                  <a:srgbClr val="FFFFFF"/>
                </a:highlight>
                <a:latin typeface="Consolas" panose="020B0609020204030204" pitchFamily="49" charset="0"/>
              </a:rPr>
              <a:t>"</a:t>
            </a:r>
            <a:r>
              <a:rPr lang="en-US" sz="1400" dirty="0">
                <a:solidFill>
                  <a:srgbClr val="FF0000"/>
                </a:solidFill>
                <a:highlight>
                  <a:srgbClr val="FFFFFF"/>
                </a:highlight>
                <a:latin typeface="Consolas" panose="020B0609020204030204" pitchFamily="49" charset="0"/>
              </a:rPr>
              <a:t> Margin</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12,0,12,0</a:t>
            </a:r>
            <a:r>
              <a:rPr lang="en-US" sz="1400" dirty="0">
                <a:solidFill>
                  <a:srgbClr val="000000"/>
                </a:solidFill>
                <a:highlight>
                  <a:srgbClr val="FFFFFF"/>
                </a:highlight>
                <a:latin typeface="Consolas" panose="020B0609020204030204" pitchFamily="49" charset="0"/>
              </a:rPr>
              <a:t>"</a:t>
            </a:r>
            <a:r>
              <a:rPr lang="en-US" sz="1400" dirty="0">
                <a:solidFill>
                  <a:srgbClr val="FF0000"/>
                </a:solidFill>
                <a:highlight>
                  <a:srgbClr val="FFFFFF"/>
                </a:highlight>
                <a:latin typeface="Consolas" panose="020B0609020204030204" pitchFamily="49" charset="0"/>
              </a:rPr>
              <a:t> </a:t>
            </a:r>
            <a:r>
              <a:rPr lang="en-US" sz="1400" dirty="0" err="1">
                <a:solidFill>
                  <a:srgbClr val="FF0000"/>
                </a:solidFill>
                <a:highlight>
                  <a:srgbClr val="FFFFFF"/>
                </a:highlight>
                <a:latin typeface="Consolas" panose="020B0609020204030204" pitchFamily="49" charset="0"/>
              </a:rPr>
              <a:t>Grid.Row</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1</a:t>
            </a:r>
            <a:r>
              <a:rPr lang="en-US" sz="1400" dirty="0" smtClean="0">
                <a:solidFill>
                  <a:srgbClr val="000000"/>
                </a:solidFill>
                <a:highlight>
                  <a:srgbClr val="FFFFFF"/>
                </a:highlight>
                <a:latin typeface="Consolas" panose="020B0609020204030204" pitchFamily="49" charset="0"/>
              </a:rPr>
              <a:t>"</a:t>
            </a:r>
            <a:r>
              <a:rPr lang="en-US" sz="1400" dirty="0" smtClean="0">
                <a:solidFill>
                  <a:srgbClr val="0000FF"/>
                </a:solidFill>
                <a:highlight>
                  <a:srgbClr val="FFFFFF"/>
                </a:highlight>
                <a:latin typeface="Consolas" panose="020B0609020204030204" pitchFamily="49" charset="0"/>
              </a:rPr>
              <a:t>&gt;</a:t>
            </a:r>
            <a:endParaRPr lang="en-US" sz="1400" dirty="0" smtClean="0">
              <a:solidFill>
                <a:srgbClr val="FF0000"/>
              </a:solidFill>
              <a:highlight>
                <a:srgbClr val="FFFFFF"/>
              </a:highlight>
              <a:latin typeface="Consolas" panose="020B0609020204030204" pitchFamily="49" charset="0"/>
            </a:endParaRPr>
          </a:p>
          <a:p>
            <a:r>
              <a:rPr lang="en-US" sz="1400" dirty="0">
                <a:solidFill>
                  <a:srgbClr val="FF0000"/>
                </a:solidFill>
                <a:highlight>
                  <a:srgbClr val="FFFFFF"/>
                </a:highlight>
                <a:latin typeface="Consolas" panose="020B0609020204030204" pitchFamily="49" charset="0"/>
              </a:rPr>
              <a:t>	</a:t>
            </a:r>
            <a:r>
              <a:rPr lang="en-US" sz="1400" dirty="0" smtClean="0">
                <a:solidFill>
                  <a:srgbClr val="0000FF"/>
                </a:solidFill>
                <a:highlight>
                  <a:srgbClr val="FFFFFF"/>
                </a:highlight>
                <a:latin typeface="Consolas" panose="020B0609020204030204" pitchFamily="49" charset="0"/>
              </a:rPr>
              <a:t>&lt;</a:t>
            </a:r>
            <a:r>
              <a:rPr lang="en-US" sz="1400" dirty="0" err="1">
                <a:solidFill>
                  <a:srgbClr val="8B0000"/>
                </a:solidFill>
                <a:highlight>
                  <a:srgbClr val="FFFFFF"/>
                </a:highlight>
                <a:latin typeface="Consolas" panose="020B0609020204030204" pitchFamily="49" charset="0"/>
              </a:rPr>
              <a:t>TextBlock</a:t>
            </a:r>
            <a:r>
              <a:rPr lang="en-US" sz="1400" dirty="0">
                <a:solidFill>
                  <a:srgbClr val="FF0000"/>
                </a:solidFill>
                <a:highlight>
                  <a:srgbClr val="FFFFFF"/>
                </a:highlight>
                <a:latin typeface="Consolas" panose="020B0609020204030204" pitchFamily="49" charset="0"/>
              </a:rPr>
              <a:t> </a:t>
            </a:r>
            <a:r>
              <a:rPr lang="en-US" sz="1400" dirty="0" err="1">
                <a:solidFill>
                  <a:srgbClr val="FF0000"/>
                </a:solidFill>
                <a:highlight>
                  <a:srgbClr val="FFFFFF"/>
                </a:highlight>
                <a:latin typeface="Consolas" panose="020B0609020204030204" pitchFamily="49" charset="0"/>
              </a:rPr>
              <a:t>TextWrapping</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Wrap</a:t>
            </a:r>
            <a:r>
              <a:rPr lang="en-US" sz="1400" dirty="0">
                <a:solidFill>
                  <a:srgbClr val="000000"/>
                </a:solidFill>
                <a:highlight>
                  <a:srgbClr val="FFFFFF"/>
                </a:highlight>
                <a:latin typeface="Consolas" panose="020B0609020204030204" pitchFamily="49" charset="0"/>
              </a:rPr>
              <a:t>"</a:t>
            </a:r>
            <a:r>
              <a:rPr lang="en-US" sz="1400" dirty="0">
                <a:solidFill>
                  <a:srgbClr val="FF0000"/>
                </a:solidFill>
                <a:highlight>
                  <a:srgbClr val="FFFFFF"/>
                </a:highlight>
                <a:latin typeface="Consolas" panose="020B0609020204030204" pitchFamily="49" charset="0"/>
              </a:rPr>
              <a:t> Text</a:t>
            </a:r>
            <a:r>
              <a:rPr lang="en-US" sz="1400" dirty="0">
                <a:solidFill>
                  <a:srgbClr val="000000"/>
                </a:solidFill>
                <a:highlight>
                  <a:srgbClr val="FFFFFF"/>
                </a:highlight>
                <a:latin typeface="Consolas" panose="020B0609020204030204" pitchFamily="49" charset="0"/>
              </a:rPr>
              <a:t>="</a:t>
            </a:r>
            <a:r>
              <a:rPr lang="en-US" sz="1400" dirty="0" err="1">
                <a:solidFill>
                  <a:srgbClr val="0000FF"/>
                </a:solidFill>
                <a:highlight>
                  <a:srgbClr val="FFFFFF"/>
                </a:highlight>
                <a:latin typeface="Consolas" panose="020B0609020204030204" pitchFamily="49" charset="0"/>
              </a:rPr>
              <a:t>TextBlock</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/&gt;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&lt;</a:t>
            </a:r>
            <a:r>
              <a:rPr lang="en-US" sz="1400" dirty="0" err="1">
                <a:solidFill>
                  <a:srgbClr val="8B0000"/>
                </a:solidFill>
                <a:highlight>
                  <a:srgbClr val="FFFFFF"/>
                </a:highlight>
                <a:latin typeface="Consolas" panose="020B0609020204030204" pitchFamily="49" charset="0"/>
              </a:rPr>
              <a:t>TextBox</a:t>
            </a:r>
            <a:r>
              <a:rPr lang="en-US" sz="1400" dirty="0">
                <a:solidFill>
                  <a:srgbClr val="FF0000"/>
                </a:solidFill>
                <a:highlight>
                  <a:srgbClr val="FFFFFF"/>
                </a:highlight>
                <a:latin typeface="Consolas" panose="020B0609020204030204" pitchFamily="49" charset="0"/>
              </a:rPr>
              <a:t> Height</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72</a:t>
            </a:r>
            <a:r>
              <a:rPr lang="en-US" sz="1400" dirty="0">
                <a:solidFill>
                  <a:srgbClr val="000000"/>
                </a:solidFill>
                <a:highlight>
                  <a:srgbClr val="FFFFFF"/>
                </a:highlight>
                <a:latin typeface="Consolas" panose="020B0609020204030204" pitchFamily="49" charset="0"/>
              </a:rPr>
              <a:t>"</a:t>
            </a:r>
            <a:r>
              <a:rPr lang="en-US" sz="1400" dirty="0">
                <a:solidFill>
                  <a:srgbClr val="FF0000"/>
                </a:solidFill>
                <a:highlight>
                  <a:srgbClr val="FFFFFF"/>
                </a:highlight>
                <a:latin typeface="Consolas" panose="020B0609020204030204" pitchFamily="49" charset="0"/>
              </a:rPr>
              <a:t> </a:t>
            </a:r>
            <a:r>
              <a:rPr lang="en-US" sz="1400" dirty="0" err="1">
                <a:solidFill>
                  <a:srgbClr val="FF0000"/>
                </a:solidFill>
                <a:highlight>
                  <a:srgbClr val="FFFFFF"/>
                </a:highlight>
                <a:latin typeface="Consolas" panose="020B0609020204030204" pitchFamily="49" charset="0"/>
              </a:rPr>
              <a:t>TextWrapping</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Wrap</a:t>
            </a:r>
            <a:r>
              <a:rPr lang="en-US" sz="1400" dirty="0">
                <a:solidFill>
                  <a:srgbClr val="000000"/>
                </a:solidFill>
                <a:highlight>
                  <a:srgbClr val="FFFFFF"/>
                </a:highlight>
                <a:latin typeface="Consolas" panose="020B0609020204030204" pitchFamily="49" charset="0"/>
              </a:rPr>
              <a:t>"</a:t>
            </a:r>
            <a:r>
              <a:rPr lang="en-US" sz="1400" dirty="0">
                <a:solidFill>
                  <a:srgbClr val="FF0000"/>
                </a:solidFill>
                <a:highlight>
                  <a:srgbClr val="FFFFFF"/>
                </a:highlight>
                <a:latin typeface="Consolas" panose="020B0609020204030204" pitchFamily="49" charset="0"/>
              </a:rPr>
              <a:t> Text</a:t>
            </a:r>
            <a:r>
              <a:rPr lang="en-US" sz="1400" dirty="0">
                <a:solidFill>
                  <a:srgbClr val="000000"/>
                </a:solidFill>
                <a:highlight>
                  <a:srgbClr val="FFFFFF"/>
                </a:highlight>
                <a:latin typeface="Consolas" panose="020B0609020204030204" pitchFamily="49" charset="0"/>
              </a:rPr>
              <a:t>="</a:t>
            </a:r>
            <a:r>
              <a:rPr lang="en-US" sz="1400" dirty="0">
                <a:solidFill>
                  <a:srgbClr val="B8860B"/>
                </a:solidFill>
                <a:highlight>
                  <a:srgbClr val="FFFFFF"/>
                </a:highlight>
                <a:latin typeface="Consolas" panose="020B0609020204030204" pitchFamily="49" charset="0"/>
              </a:rPr>
              <a:t>{Binding </a:t>
            </a:r>
            <a:r>
              <a:rPr lang="en-US" sz="1400" dirty="0" err="1">
                <a:solidFill>
                  <a:srgbClr val="B8860B"/>
                </a:solidFill>
                <a:highlight>
                  <a:srgbClr val="FFFFFF"/>
                </a:highlight>
                <a:latin typeface="Consolas" panose="020B0609020204030204" pitchFamily="49" charset="0"/>
              </a:rPr>
              <a:t>Nombre</a:t>
            </a:r>
            <a:r>
              <a:rPr lang="en-US" sz="1400" dirty="0">
                <a:solidFill>
                  <a:srgbClr val="B8860B"/>
                </a:solidFill>
                <a:highlight>
                  <a:srgbClr val="FFFFFF"/>
                </a:highlight>
                <a:latin typeface="Consolas" panose="020B0609020204030204" pitchFamily="49" charset="0"/>
              </a:rPr>
              <a:t>, Mode=</a:t>
            </a:r>
            <a:r>
              <a:rPr lang="en-US" sz="1400" dirty="0" err="1">
                <a:solidFill>
                  <a:srgbClr val="B8860B"/>
                </a:solidFill>
                <a:highlight>
                  <a:srgbClr val="FFFFFF"/>
                </a:highlight>
                <a:latin typeface="Consolas" panose="020B0609020204030204" pitchFamily="49" charset="0"/>
              </a:rPr>
              <a:t>TwoWay</a:t>
            </a:r>
            <a:r>
              <a:rPr lang="en-US" sz="1400" dirty="0">
                <a:solidFill>
                  <a:srgbClr val="B8860B"/>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/&gt;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&lt;</a:t>
            </a:r>
            <a:r>
              <a:rPr lang="en-US" sz="1400" dirty="0" err="1">
                <a:solidFill>
                  <a:srgbClr val="8B0000"/>
                </a:solidFill>
                <a:highlight>
                  <a:srgbClr val="FFFFFF"/>
                </a:highlight>
                <a:latin typeface="Consolas" panose="020B0609020204030204" pitchFamily="49" charset="0"/>
              </a:rPr>
              <a:t>TextBlock</a:t>
            </a:r>
            <a:r>
              <a:rPr lang="en-US" sz="1400" dirty="0">
                <a:solidFill>
                  <a:srgbClr val="FF0000"/>
                </a:solidFill>
                <a:highlight>
                  <a:srgbClr val="FFFFFF"/>
                </a:highlight>
                <a:latin typeface="Consolas" panose="020B0609020204030204" pitchFamily="49" charset="0"/>
              </a:rPr>
              <a:t> </a:t>
            </a:r>
            <a:r>
              <a:rPr lang="en-US" sz="1400" dirty="0" err="1">
                <a:solidFill>
                  <a:srgbClr val="FF0000"/>
                </a:solidFill>
                <a:highlight>
                  <a:srgbClr val="FFFFFF"/>
                </a:highlight>
                <a:latin typeface="Consolas" panose="020B0609020204030204" pitchFamily="49" charset="0"/>
              </a:rPr>
              <a:t>TextWrapping</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Wrap</a:t>
            </a:r>
            <a:r>
              <a:rPr lang="en-US" sz="1400" dirty="0">
                <a:solidFill>
                  <a:srgbClr val="000000"/>
                </a:solidFill>
                <a:highlight>
                  <a:srgbClr val="FFFFFF"/>
                </a:highlight>
                <a:latin typeface="Consolas" panose="020B0609020204030204" pitchFamily="49" charset="0"/>
              </a:rPr>
              <a:t>"</a:t>
            </a:r>
            <a:r>
              <a:rPr lang="en-US" sz="1400" dirty="0">
                <a:solidFill>
                  <a:srgbClr val="FF0000"/>
                </a:solidFill>
                <a:highlight>
                  <a:srgbClr val="FFFFFF"/>
                </a:highlight>
                <a:latin typeface="Consolas" panose="020B0609020204030204" pitchFamily="49" charset="0"/>
              </a:rPr>
              <a:t> Text</a:t>
            </a:r>
            <a:r>
              <a:rPr lang="en-US" sz="1400" dirty="0">
                <a:solidFill>
                  <a:srgbClr val="000000"/>
                </a:solidFill>
                <a:highlight>
                  <a:srgbClr val="FFFFFF"/>
                </a:highlight>
                <a:latin typeface="Consolas" panose="020B0609020204030204" pitchFamily="49" charset="0"/>
              </a:rPr>
              <a:t>="</a:t>
            </a:r>
            <a:r>
              <a:rPr lang="en-US" sz="1400" dirty="0" err="1">
                <a:solidFill>
                  <a:srgbClr val="0000FF"/>
                </a:solidFill>
                <a:highlight>
                  <a:srgbClr val="FFFFFF"/>
                </a:highlight>
                <a:latin typeface="Consolas" panose="020B0609020204030204" pitchFamily="49" charset="0"/>
              </a:rPr>
              <a:t>TextBlock</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/&gt;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&lt;</a:t>
            </a:r>
            <a:r>
              <a:rPr lang="en-US" sz="1400" dirty="0" err="1">
                <a:solidFill>
                  <a:srgbClr val="8B0000"/>
                </a:solidFill>
                <a:highlight>
                  <a:srgbClr val="FFFFFF"/>
                </a:highlight>
                <a:latin typeface="Consolas" panose="020B0609020204030204" pitchFamily="49" charset="0"/>
              </a:rPr>
              <a:t>TextBox</a:t>
            </a:r>
            <a:r>
              <a:rPr lang="en-US" sz="1400" dirty="0">
                <a:solidFill>
                  <a:srgbClr val="FF0000"/>
                </a:solidFill>
                <a:highlight>
                  <a:srgbClr val="FFFFFF"/>
                </a:highlight>
                <a:latin typeface="Consolas" panose="020B0609020204030204" pitchFamily="49" charset="0"/>
              </a:rPr>
              <a:t> Height</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72</a:t>
            </a:r>
            <a:r>
              <a:rPr lang="en-US" sz="1400" dirty="0">
                <a:solidFill>
                  <a:srgbClr val="000000"/>
                </a:solidFill>
                <a:highlight>
                  <a:srgbClr val="FFFFFF"/>
                </a:highlight>
                <a:latin typeface="Consolas" panose="020B0609020204030204" pitchFamily="49" charset="0"/>
              </a:rPr>
              <a:t>"</a:t>
            </a:r>
            <a:r>
              <a:rPr lang="en-US" sz="1400" dirty="0">
                <a:solidFill>
                  <a:srgbClr val="FF0000"/>
                </a:solidFill>
                <a:highlight>
                  <a:srgbClr val="FFFFFF"/>
                </a:highlight>
                <a:latin typeface="Consolas" panose="020B0609020204030204" pitchFamily="49" charset="0"/>
              </a:rPr>
              <a:t> </a:t>
            </a:r>
            <a:r>
              <a:rPr lang="en-US" sz="1400" dirty="0" err="1">
                <a:solidFill>
                  <a:srgbClr val="FF0000"/>
                </a:solidFill>
                <a:highlight>
                  <a:srgbClr val="FFFFFF"/>
                </a:highlight>
                <a:latin typeface="Consolas" panose="020B0609020204030204" pitchFamily="49" charset="0"/>
              </a:rPr>
              <a:t>TextWrapping</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Wrap</a:t>
            </a:r>
            <a:r>
              <a:rPr lang="en-US" sz="1400" dirty="0">
                <a:solidFill>
                  <a:srgbClr val="000000"/>
                </a:solidFill>
                <a:highlight>
                  <a:srgbClr val="FFFFFF"/>
                </a:highlight>
                <a:latin typeface="Consolas" panose="020B0609020204030204" pitchFamily="49" charset="0"/>
              </a:rPr>
              <a:t>"</a:t>
            </a:r>
            <a:r>
              <a:rPr lang="en-US" sz="1400" dirty="0">
                <a:solidFill>
                  <a:srgbClr val="FF0000"/>
                </a:solidFill>
                <a:highlight>
                  <a:srgbClr val="FFFFFF"/>
                </a:highlight>
                <a:latin typeface="Consolas" panose="020B0609020204030204" pitchFamily="49" charset="0"/>
              </a:rPr>
              <a:t> Text</a:t>
            </a:r>
            <a:r>
              <a:rPr lang="en-US" sz="1400" dirty="0">
                <a:solidFill>
                  <a:srgbClr val="000000"/>
                </a:solidFill>
                <a:highlight>
                  <a:srgbClr val="FFFFFF"/>
                </a:highlight>
                <a:latin typeface="Consolas" panose="020B0609020204030204" pitchFamily="49" charset="0"/>
              </a:rPr>
              <a:t>="</a:t>
            </a:r>
            <a:r>
              <a:rPr lang="en-US" sz="1400" dirty="0">
                <a:solidFill>
                  <a:srgbClr val="B8860B"/>
                </a:solidFill>
                <a:highlight>
                  <a:srgbClr val="FFFFFF"/>
                </a:highlight>
                <a:latin typeface="Consolas" panose="020B0609020204030204" pitchFamily="49" charset="0"/>
              </a:rPr>
              <a:t>{Binding </a:t>
            </a:r>
            <a:r>
              <a:rPr lang="en-US" sz="1400" dirty="0" err="1">
                <a:solidFill>
                  <a:srgbClr val="B8860B"/>
                </a:solidFill>
                <a:highlight>
                  <a:srgbClr val="FFFFFF"/>
                </a:highlight>
                <a:latin typeface="Consolas" panose="020B0609020204030204" pitchFamily="49" charset="0"/>
              </a:rPr>
              <a:t>Apellido</a:t>
            </a:r>
            <a:r>
              <a:rPr lang="en-US" sz="1400" dirty="0">
                <a:solidFill>
                  <a:srgbClr val="B8860B"/>
                </a:solidFill>
                <a:highlight>
                  <a:srgbClr val="FFFFFF"/>
                </a:highlight>
                <a:latin typeface="Consolas" panose="020B0609020204030204" pitchFamily="49" charset="0"/>
              </a:rPr>
              <a:t>, Mode=</a:t>
            </a:r>
            <a:r>
              <a:rPr lang="en-US" sz="1400" dirty="0" err="1">
                <a:solidFill>
                  <a:srgbClr val="B8860B"/>
                </a:solidFill>
                <a:highlight>
                  <a:srgbClr val="FFFFFF"/>
                </a:highlight>
                <a:latin typeface="Consolas" panose="020B0609020204030204" pitchFamily="49" charset="0"/>
              </a:rPr>
              <a:t>TwoWay</a:t>
            </a:r>
            <a:r>
              <a:rPr lang="en-US" sz="1400" dirty="0">
                <a:solidFill>
                  <a:srgbClr val="B8860B"/>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/&gt;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&lt;</a:t>
            </a:r>
            <a:r>
              <a:rPr lang="en-US" sz="1400" dirty="0">
                <a:solidFill>
                  <a:srgbClr val="8B0000"/>
                </a:solidFill>
                <a:highlight>
                  <a:srgbClr val="FFFFFF"/>
                </a:highlight>
                <a:latin typeface="Consolas" panose="020B0609020204030204" pitchFamily="49" charset="0"/>
              </a:rPr>
              <a:t>Button</a:t>
            </a:r>
            <a:r>
              <a:rPr lang="en-US" sz="1400" dirty="0">
                <a:solidFill>
                  <a:srgbClr val="FF0000"/>
                </a:solidFill>
                <a:highlight>
                  <a:srgbClr val="FFFFFF"/>
                </a:highlight>
                <a:latin typeface="Consolas" panose="020B0609020204030204" pitchFamily="49" charset="0"/>
              </a:rPr>
              <a:t> Content</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Button</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/&gt;</a:t>
            </a:r>
            <a:endParaRPr lang="en-US" sz="1400" dirty="0">
              <a:solidFill>
                <a:srgbClr val="000000"/>
              </a:solidFill>
              <a:highlight>
                <a:srgbClr val="FFFFFF"/>
              </a:highlight>
              <a:latin typeface="Consolas" panose="020B0609020204030204" pitchFamily="49" charset="0"/>
            </a:endParaRPr>
          </a:p>
          <a:p>
            <a:r>
              <a:rPr lang="en-US" sz="1400" dirty="0" smtClean="0">
                <a:solidFill>
                  <a:srgbClr val="0000FF"/>
                </a:solidFill>
                <a:highlight>
                  <a:srgbClr val="FFFFFF"/>
                </a:highlight>
                <a:latin typeface="Consolas" panose="020B0609020204030204" pitchFamily="49" charset="0"/>
              </a:rPr>
              <a:t>&lt;/</a:t>
            </a:r>
            <a:r>
              <a:rPr lang="en-US" sz="1400" dirty="0" err="1">
                <a:solidFill>
                  <a:srgbClr val="8B0000"/>
                </a:solidFill>
                <a:highlight>
                  <a:srgbClr val="FFFFFF"/>
                </a:highlight>
                <a:latin typeface="Consolas" panose="020B0609020204030204" pitchFamily="49" charset="0"/>
              </a:rPr>
              <a:t>StackPanel</a:t>
            </a:r>
            <a:r>
              <a:rPr lang="en-US" sz="1400" dirty="0">
                <a:solidFill>
                  <a:srgbClr val="0000FF"/>
                </a:solidFill>
                <a:highlight>
                  <a:srgbClr val="FFFFFF"/>
                </a:highlight>
                <a:latin typeface="Consolas" panose="020B0609020204030204" pitchFamily="49" charset="0"/>
              </a:rPr>
              <a:t>&gt;</a:t>
            </a:r>
            <a:endParaRPr lang="en-US" sz="1400" dirty="0"/>
          </a:p>
        </p:txBody>
      </p:sp>
      <p:sp>
        <p:nvSpPr>
          <p:cNvPr id="14" name="Text Placeholder 14"/>
          <p:cNvSpPr>
            <a:spLocks noGrp="1"/>
          </p:cNvSpPr>
          <p:nvPr>
            <p:ph type="body" sz="quarter" idx="4294967295"/>
          </p:nvPr>
        </p:nvSpPr>
        <p:spPr>
          <a:xfrm>
            <a:off x="390627" y="893989"/>
            <a:ext cx="8068763" cy="536121"/>
          </a:xfrm>
          <a:prstGeom prst="rect">
            <a:avLst/>
          </a:prstGeom>
        </p:spPr>
        <p:txBody>
          <a:bodyPr/>
          <a:lstStyle/>
          <a:p>
            <a:pPr marL="0" indent="0">
              <a:buNone/>
            </a:pPr>
            <a:r>
              <a:rPr lang="es-CO" sz="2000" dirty="0" smtClean="0"/>
              <a:t>Esta es la declaración XAML usando </a:t>
            </a:r>
            <a:r>
              <a:rPr lang="es-CO" sz="2000" dirty="0" err="1" smtClean="0"/>
              <a:t>bindings</a:t>
            </a:r>
            <a:r>
              <a:rPr lang="es-CO" sz="2000" dirty="0" smtClean="0"/>
              <a:t>. Lo que hay que entender de esto es que los </a:t>
            </a:r>
            <a:r>
              <a:rPr lang="es-CO" sz="2000" b="1" dirty="0" err="1" smtClean="0"/>
              <a:t>bindings</a:t>
            </a:r>
            <a:r>
              <a:rPr lang="es-CO" sz="2000" dirty="0" smtClean="0"/>
              <a:t> de los </a:t>
            </a:r>
            <a:r>
              <a:rPr lang="es-CO" sz="2000" dirty="0" err="1" smtClean="0"/>
              <a:t>Textbox</a:t>
            </a:r>
            <a:r>
              <a:rPr lang="es-CO" sz="2000" dirty="0" smtClean="0"/>
              <a:t> indican que esperamos que el </a:t>
            </a:r>
            <a:r>
              <a:rPr lang="es-CO" sz="2000" b="1" dirty="0" err="1" smtClean="0"/>
              <a:t>DataContext</a:t>
            </a:r>
            <a:r>
              <a:rPr lang="es-CO" sz="2000" dirty="0" smtClean="0"/>
              <a:t> del </a:t>
            </a:r>
            <a:r>
              <a:rPr lang="es-CO" sz="2000" dirty="0" err="1" smtClean="0"/>
              <a:t>StackPanel</a:t>
            </a:r>
            <a:r>
              <a:rPr lang="es-CO" sz="2000" dirty="0" smtClean="0"/>
              <a:t> tengan las propiedades </a:t>
            </a:r>
            <a:r>
              <a:rPr lang="es-CO" sz="2000" b="1" dirty="0" smtClean="0"/>
              <a:t>Nombre</a:t>
            </a:r>
            <a:r>
              <a:rPr lang="es-CO" sz="2000" dirty="0" smtClean="0"/>
              <a:t> y </a:t>
            </a:r>
            <a:r>
              <a:rPr lang="es-CO" sz="2000" b="1" dirty="0" smtClean="0"/>
              <a:t>Apellido. </a:t>
            </a:r>
          </a:p>
        </p:txBody>
      </p:sp>
    </p:spTree>
    <p:extLst>
      <p:ext uri="{BB962C8B-B14F-4D97-AF65-F5344CB8AC3E}">
        <p14:creationId xmlns:p14="http://schemas.microsoft.com/office/powerpoint/2010/main" val="652882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Metro_TT_Blue_16x9_02-12">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Metro Template-Template White-Blue">
  <a:themeElements>
    <a:clrScheme name="DPE">
      <a:dk1>
        <a:srgbClr val="000000"/>
      </a:dk1>
      <a:lt1>
        <a:srgbClr val="FFFFFF"/>
      </a:lt1>
      <a:dk2>
        <a:srgbClr val="00BCF2"/>
      </a:dk2>
      <a:lt2>
        <a:srgbClr val="D2D2D2"/>
      </a:lt2>
      <a:accent1>
        <a:srgbClr val="0072C6"/>
      </a:accent1>
      <a:accent2>
        <a:srgbClr val="BAD80A"/>
      </a:accent2>
      <a:accent3>
        <a:srgbClr val="FF8C00"/>
      </a:accent3>
      <a:accent4>
        <a:srgbClr val="B4009E"/>
      </a:accent4>
      <a:accent5>
        <a:srgbClr val="55D455"/>
      </a:accent5>
      <a:accent6>
        <a:srgbClr val="FFB900"/>
      </a:accent6>
      <a:hlink>
        <a:srgbClr val="008DB5"/>
      </a:hlink>
      <a:folHlink>
        <a:srgbClr val="5EDB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Win8">
  <a:themeElements>
    <a:clrScheme name="METRO">
      <a:dk1>
        <a:srgbClr val="1A1A1A"/>
      </a:dk1>
      <a:lt1>
        <a:sysClr val="window" lastClr="FFFFFF"/>
      </a:lt1>
      <a:dk2>
        <a:srgbClr val="1F497D"/>
      </a:dk2>
      <a:lt2>
        <a:srgbClr val="EEECE1"/>
      </a:lt2>
      <a:accent1>
        <a:srgbClr val="00B9F2"/>
      </a:accent1>
      <a:accent2>
        <a:srgbClr val="EBD23F"/>
      </a:accent2>
      <a:accent3>
        <a:srgbClr val="79C21A"/>
      </a:accent3>
      <a:accent4>
        <a:srgbClr val="E85FA6"/>
      </a:accent4>
      <a:accent5>
        <a:srgbClr val="EA9C2D"/>
      </a:accent5>
      <a:accent6>
        <a:srgbClr val="BB4AD2"/>
      </a:accent6>
      <a:hlink>
        <a:srgbClr val="00B9F2"/>
      </a:hlink>
      <a:folHlink>
        <a:srgbClr val="008AB5"/>
      </a:folHlink>
    </a:clrScheme>
    <a:fontScheme name="Metro">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Win8">
  <a:themeElements>
    <a:clrScheme name="METRO">
      <a:dk1>
        <a:srgbClr val="1A1A1A"/>
      </a:dk1>
      <a:lt1>
        <a:sysClr val="window" lastClr="FFFFFF"/>
      </a:lt1>
      <a:dk2>
        <a:srgbClr val="1F497D"/>
      </a:dk2>
      <a:lt2>
        <a:srgbClr val="EEECE1"/>
      </a:lt2>
      <a:accent1>
        <a:srgbClr val="00B9F2"/>
      </a:accent1>
      <a:accent2>
        <a:srgbClr val="EBD23F"/>
      </a:accent2>
      <a:accent3>
        <a:srgbClr val="79C21A"/>
      </a:accent3>
      <a:accent4>
        <a:srgbClr val="E85FA6"/>
      </a:accent4>
      <a:accent5>
        <a:srgbClr val="EA9C2D"/>
      </a:accent5>
      <a:accent6>
        <a:srgbClr val="BB4AD2"/>
      </a:accent6>
      <a:hlink>
        <a:srgbClr val="00B9F2"/>
      </a:hlink>
      <a:folHlink>
        <a:srgbClr val="008AB5"/>
      </a:folHlink>
    </a:clrScheme>
    <a:fontScheme name="Metro">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Win8">
  <a:themeElements>
    <a:clrScheme name="METRO">
      <a:dk1>
        <a:srgbClr val="1A1A1A"/>
      </a:dk1>
      <a:lt1>
        <a:sysClr val="window" lastClr="FFFFFF"/>
      </a:lt1>
      <a:dk2>
        <a:srgbClr val="1F497D"/>
      </a:dk2>
      <a:lt2>
        <a:srgbClr val="EEECE1"/>
      </a:lt2>
      <a:accent1>
        <a:srgbClr val="00B9F2"/>
      </a:accent1>
      <a:accent2>
        <a:srgbClr val="EBD23F"/>
      </a:accent2>
      <a:accent3>
        <a:srgbClr val="79C21A"/>
      </a:accent3>
      <a:accent4>
        <a:srgbClr val="E85FA6"/>
      </a:accent4>
      <a:accent5>
        <a:srgbClr val="EA9C2D"/>
      </a:accent5>
      <a:accent6>
        <a:srgbClr val="BB4AD2"/>
      </a:accent6>
      <a:hlink>
        <a:srgbClr val="00B9F2"/>
      </a:hlink>
      <a:folHlink>
        <a:srgbClr val="008AB5"/>
      </a:folHlink>
    </a:clrScheme>
    <a:fontScheme name="Metro">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3_Win8">
  <a:themeElements>
    <a:clrScheme name="METRO">
      <a:dk1>
        <a:srgbClr val="1A1A1A"/>
      </a:dk1>
      <a:lt1>
        <a:sysClr val="window" lastClr="FFFFFF"/>
      </a:lt1>
      <a:dk2>
        <a:srgbClr val="1F497D"/>
      </a:dk2>
      <a:lt2>
        <a:srgbClr val="EEECE1"/>
      </a:lt2>
      <a:accent1>
        <a:srgbClr val="00B9F2"/>
      </a:accent1>
      <a:accent2>
        <a:srgbClr val="EBD23F"/>
      </a:accent2>
      <a:accent3>
        <a:srgbClr val="79C21A"/>
      </a:accent3>
      <a:accent4>
        <a:srgbClr val="E85FA6"/>
      </a:accent4>
      <a:accent5>
        <a:srgbClr val="EA9C2D"/>
      </a:accent5>
      <a:accent6>
        <a:srgbClr val="BB4AD2"/>
      </a:accent6>
      <a:hlink>
        <a:srgbClr val="00B9F2"/>
      </a:hlink>
      <a:folHlink>
        <a:srgbClr val="008AB5"/>
      </a:folHlink>
    </a:clrScheme>
    <a:fontScheme name="Metro">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Control xmlns="http://schemas.microsoft.com/VisualStudio/2011/storyboarding/control">
  <Id Name="System.Storyboarding.Common.CheckBoxChecked" Revision="1" Stencil="System.Storyboarding.Common" StencilVersion="0.1"/>
</Control>
</file>

<file path=customXml/item2.xml><?xml version="1.0" encoding="utf-8"?>
<Control xmlns="http://schemas.microsoft.com/VisualStudio/2011/storyboarding/control">
  <Id Name="System.Storyboarding.Common.Text" Revision="1" Stencil="System.Storyboarding.Common" StencilVersion="0.1"/>
</Control>
</file>

<file path=customXml/item3.xml><?xml version="1.0" encoding="utf-8"?>
<Control xmlns="http://schemas.microsoft.com/VisualStudio/2011/storyboarding/control">
  <Id Name="System.Storyboarding.Common.TextInput" Revision="1" Stencil="System.Storyboarding.Common" StencilVersion="0.1"/>
</Control>
</file>

<file path=customXml/item4.xml><?xml version="1.0" encoding="utf-8"?>
<Control xmlns="http://schemas.microsoft.com/VisualStudio/2011/storyboarding/control">
  <Id Name="System.Storyboarding.Common.TextInput" Revision="1" Stencil="System.Storyboarding.Common" StencilVersion="0.1"/>
</Control>
</file>

<file path=customXml/item5.xml><?xml version="1.0" encoding="utf-8"?>
<Control xmlns="http://schemas.microsoft.com/VisualStudio/2011/storyboarding/control">
  <Id Name="System.Storyboarding.Common.Text" Revision="1" Stencil="System.Storyboarding.Common" StencilVersion="0.1"/>
</Control>
</file>

<file path=customXml/item6.xml><?xml version="1.0" encoding="utf-8"?>
<Control xmlns="http://schemas.microsoft.com/VisualStudio/2011/storyboarding/control">
  <Id Name="System.Storyboarding.Common.Button" Revision="1" Stencil="System.Storyboarding.Common" StencilVersion="0.1"/>
</Control>
</file>

<file path=customXml/item7.xml><?xml version="1.0" encoding="utf-8"?>
<Control xmlns="http://schemas.microsoft.com/VisualStudio/2011/storyboarding/control">
  <Id Name="System.Storyboarding.Backgrounds.WindowsPhone" Revision="1" Stencil="System.Storyboarding.Backgrounds" StencilVersion="0.1"/>
</Control>
</file>

<file path=customXml/itemProps1.xml><?xml version="1.0" encoding="utf-8"?>
<ds:datastoreItem xmlns:ds="http://schemas.openxmlformats.org/officeDocument/2006/customXml" ds:itemID="{1C2B02A2-BAA1-4C25-A501-28AA1F98E4E5}">
  <ds:schemaRefs>
    <ds:schemaRef ds:uri="http://schemas.microsoft.com/VisualStudio/2011/storyboarding/control"/>
  </ds:schemaRefs>
</ds:datastoreItem>
</file>

<file path=customXml/itemProps2.xml><?xml version="1.0" encoding="utf-8"?>
<ds:datastoreItem xmlns:ds="http://schemas.openxmlformats.org/officeDocument/2006/customXml" ds:itemID="{E1241BD3-B967-466A-B1FC-F4C9736F5C58}">
  <ds:schemaRefs>
    <ds:schemaRef ds:uri="http://schemas.microsoft.com/VisualStudio/2011/storyboarding/control"/>
  </ds:schemaRefs>
</ds:datastoreItem>
</file>

<file path=customXml/itemProps3.xml><?xml version="1.0" encoding="utf-8"?>
<ds:datastoreItem xmlns:ds="http://schemas.openxmlformats.org/officeDocument/2006/customXml" ds:itemID="{14B1BC3B-8191-49AD-A3C1-BC9212A6F1F5}">
  <ds:schemaRefs>
    <ds:schemaRef ds:uri="http://schemas.microsoft.com/VisualStudio/2011/storyboarding/control"/>
  </ds:schemaRefs>
</ds:datastoreItem>
</file>

<file path=customXml/itemProps4.xml><?xml version="1.0" encoding="utf-8"?>
<ds:datastoreItem xmlns:ds="http://schemas.openxmlformats.org/officeDocument/2006/customXml" ds:itemID="{2155F2F1-5B89-43A5-96C9-B445EFA09442}">
  <ds:schemaRefs>
    <ds:schemaRef ds:uri="http://schemas.microsoft.com/VisualStudio/2011/storyboarding/control"/>
  </ds:schemaRefs>
</ds:datastoreItem>
</file>

<file path=customXml/itemProps5.xml><?xml version="1.0" encoding="utf-8"?>
<ds:datastoreItem xmlns:ds="http://schemas.openxmlformats.org/officeDocument/2006/customXml" ds:itemID="{3B35A8D7-DFA4-4A27-8819-912B61C879B5}">
  <ds:schemaRefs>
    <ds:schemaRef ds:uri="http://schemas.microsoft.com/VisualStudio/2011/storyboarding/control"/>
  </ds:schemaRefs>
</ds:datastoreItem>
</file>

<file path=customXml/itemProps6.xml><?xml version="1.0" encoding="utf-8"?>
<ds:datastoreItem xmlns:ds="http://schemas.openxmlformats.org/officeDocument/2006/customXml" ds:itemID="{8B54D6CF-3ED1-414A-9295-4C1F2A8D8F96}">
  <ds:schemaRefs>
    <ds:schemaRef ds:uri="http://schemas.microsoft.com/VisualStudio/2011/storyboarding/control"/>
  </ds:schemaRefs>
</ds:datastoreItem>
</file>

<file path=customXml/itemProps7.xml><?xml version="1.0" encoding="utf-8"?>
<ds:datastoreItem xmlns:ds="http://schemas.openxmlformats.org/officeDocument/2006/customXml" ds:itemID="{9CC4391D-0D1B-4255-9526-8B54724537B2}">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Win8</Template>
  <TotalTime>0</TotalTime>
  <Words>2737</Words>
  <Application>Microsoft Office PowerPoint</Application>
  <PresentationFormat>On-screen Show (16:9)</PresentationFormat>
  <Paragraphs>398</Paragraphs>
  <Slides>48</Slides>
  <Notes>11</Notes>
  <HiddenSlides>0</HiddenSlides>
  <MMClips>0</MMClips>
  <ScaleCrop>false</ScaleCrop>
  <HeadingPairs>
    <vt:vector size="8" baseType="variant">
      <vt:variant>
        <vt:lpstr>Fonts Used</vt:lpstr>
      </vt:variant>
      <vt:variant>
        <vt:i4>7</vt:i4>
      </vt:variant>
      <vt:variant>
        <vt:lpstr>Theme</vt:lpstr>
      </vt:variant>
      <vt:variant>
        <vt:i4>6</vt:i4>
      </vt:variant>
      <vt:variant>
        <vt:lpstr>Embedded OLE Servers</vt:lpstr>
      </vt:variant>
      <vt:variant>
        <vt:i4>1</vt:i4>
      </vt:variant>
      <vt:variant>
        <vt:lpstr>Slide Titles</vt:lpstr>
      </vt:variant>
      <vt:variant>
        <vt:i4>48</vt:i4>
      </vt:variant>
    </vt:vector>
  </HeadingPairs>
  <TitlesOfParts>
    <vt:vector size="62" baseType="lpstr">
      <vt:lpstr>Arial</vt:lpstr>
      <vt:lpstr>Calibri</vt:lpstr>
      <vt:lpstr>Consolas</vt:lpstr>
      <vt:lpstr>Segoe UI</vt:lpstr>
      <vt:lpstr>Segoe UI Light</vt:lpstr>
      <vt:lpstr>Times New Roman</vt:lpstr>
      <vt:lpstr>Wingdings</vt:lpstr>
      <vt:lpstr>Metro_TT_Blue_16x9_02-12</vt:lpstr>
      <vt:lpstr>Metro Template-Template White-Blue</vt:lpstr>
      <vt:lpstr>Win8</vt:lpstr>
      <vt:lpstr>1_Win8</vt:lpstr>
      <vt:lpstr>2_Win8</vt:lpstr>
      <vt:lpstr>3_Win8</vt:lpstr>
      <vt:lpstr>Visio.Drawing.15</vt:lpstr>
      <vt:lpstr>Introducción a MVVM</vt:lpstr>
      <vt:lpstr>Separación de responsabilidades</vt:lpstr>
      <vt:lpstr>Lo que se necesita para entender MVVM es entender que significa la separación de responsabilidades propuesta</vt:lpstr>
      <vt:lpstr>MVVM Simple</vt:lpstr>
      <vt:lpstr>Vistas</vt:lpstr>
      <vt:lpstr>Bindings y Contextos de datos</vt:lpstr>
      <vt:lpstr>Entendiendo los bindings de forma simple</vt:lpstr>
      <vt:lpstr>XAML sin bindings</vt:lpstr>
      <vt:lpstr>XAML con bindings</vt:lpstr>
      <vt:lpstr>¿De donde van a salir esos datos?</vt:lpstr>
      <vt:lpstr>Práctica</vt:lpstr>
      <vt:lpstr>Modelos</vt:lpstr>
      <vt:lpstr>Vistas Modelos</vt:lpstr>
      <vt:lpstr>Antes de implementar algunas recomendaciones a través de un ejercicio</vt:lpstr>
      <vt:lpstr>Ejemplo: Pomodori</vt:lpstr>
      <vt:lpstr>Ejemplo: Pomodori</vt:lpstr>
      <vt:lpstr>Ejemplo: Pomodori</vt:lpstr>
      <vt:lpstr>PowerPoint Presentation</vt:lpstr>
      <vt:lpstr>Ejemplo: Pomodori</vt:lpstr>
      <vt:lpstr>PowerPoint Presentation</vt:lpstr>
      <vt:lpstr>MVVM Basico</vt:lpstr>
      <vt:lpstr>INotifyPropertyChanged</vt:lpstr>
      <vt:lpstr>PowerPoint Presentation</vt:lpstr>
      <vt:lpstr>Clase base ViewModelBase / BindableBase</vt:lpstr>
      <vt:lpstr>Uso de la clase base</vt:lpstr>
      <vt:lpstr>PowerPoint Presentation</vt:lpstr>
      <vt:lpstr>Clase base ViewModelBase / BindableBase</vt:lpstr>
      <vt:lpstr>Uso de la clase base</vt:lpstr>
      <vt:lpstr>Comandos</vt:lpstr>
      <vt:lpstr>Comandos</vt:lpstr>
      <vt:lpstr>Comandos</vt:lpstr>
      <vt:lpstr>PowerPoint Presentation</vt:lpstr>
      <vt:lpstr>Clase base RelayCommand</vt:lpstr>
      <vt:lpstr>Uso de la clase base</vt:lpstr>
      <vt:lpstr>PowerPoint Presentation</vt:lpstr>
      <vt:lpstr>Clase base RelayCommand</vt:lpstr>
      <vt:lpstr>Uso de la clase base</vt:lpstr>
      <vt:lpstr>PowerPoint Presentation</vt:lpstr>
      <vt:lpstr>MVVM intermedio</vt:lpstr>
      <vt:lpstr>Hay diferentes formas de lograr que nuestras Vistas Modelos sean DataContext de nuestras Vistas</vt:lpstr>
      <vt:lpstr>Singleton Pattern</vt:lpstr>
      <vt:lpstr>Resource Pattern</vt:lpstr>
      <vt:lpstr>Service Locator</vt:lpstr>
      <vt:lpstr>Instanciando el Service Locator</vt:lpstr>
      <vt:lpstr>Servicios</vt:lpstr>
      <vt:lpstr>Algunos posibles servicios</vt:lpstr>
      <vt:lpstr>Librerías Portables y MVVM</vt:lpstr>
      <vt:lpstr>¿Preguntas?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2012-03-25T23:35:03Z</dcterms:created>
  <dcterms:modified xsi:type="dcterms:W3CDTF">2014-06-11T01:06:25Z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